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63" r:id="rId5"/>
    <p:sldId id="261" r:id="rId6"/>
    <p:sldId id="262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9BFF"/>
    <a:srgbClr val="38D6B0"/>
    <a:srgbClr val="F863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654" y="-3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5C887-A406-4DCE-A21A-AE80E0A9C135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F7165-75FD-4B8B-BEAF-5FC159E3D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607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5C887-A406-4DCE-A21A-AE80E0A9C135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F7165-75FD-4B8B-BEAF-5FC159E3D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09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5C887-A406-4DCE-A21A-AE80E0A9C135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F7165-75FD-4B8B-BEAF-5FC159E3D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7213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images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30"/>
          </p:nvPr>
        </p:nvSpPr>
        <p:spPr>
          <a:xfrm>
            <a:off x="0" y="1200150"/>
            <a:ext cx="2971800" cy="2743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 b="0" i="0" baseline="0">
                <a:solidFill>
                  <a:schemeClr val="bg1"/>
                </a:solidFill>
                <a:latin typeface="Roboto Slab Light" charset="0"/>
                <a:ea typeface="Roboto Slab Light" charset="0"/>
                <a:cs typeface="Roboto Slab Light" charset="0"/>
              </a:defRPr>
            </a:lvl1pPr>
          </a:lstStyle>
          <a:p>
            <a:pPr lvl="0"/>
            <a:r>
              <a:rPr lang="en-US" noProof="0" dirty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31"/>
          </p:nvPr>
        </p:nvSpPr>
        <p:spPr>
          <a:xfrm>
            <a:off x="6172201" y="1200150"/>
            <a:ext cx="2971800" cy="2743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 b="0" i="0" baseline="0">
                <a:solidFill>
                  <a:schemeClr val="bg1"/>
                </a:solidFill>
                <a:latin typeface="Roboto Slab Light" charset="0"/>
                <a:ea typeface="Roboto Slab Light" charset="0"/>
                <a:cs typeface="Roboto Slab Light" charset="0"/>
              </a:defRPr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86901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enter text paragraph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7"/>
          <p:cNvSpPr>
            <a:spLocks noGrp="1"/>
          </p:cNvSpPr>
          <p:nvPr>
            <p:ph type="body" sz="quarter" idx="28"/>
          </p:nvPr>
        </p:nvSpPr>
        <p:spPr>
          <a:xfrm>
            <a:off x="2743200" y="2583683"/>
            <a:ext cx="3657600" cy="923330"/>
          </a:xfrm>
          <a:prstGeom prst="rect">
            <a:avLst/>
          </a:prstGeom>
          <a:noFill/>
        </p:spPr>
        <p:txBody>
          <a:bodyPr vert="horz" wrap="square" lIns="0" tIns="0" rIns="0" bIns="0" numCol="1" spcCol="182880" anchor="t">
            <a:spAutoFit/>
          </a:bodyPr>
          <a:lstStyle>
            <a:lvl1pPr marL="0" indent="0" algn="ctr">
              <a:lnSpc>
                <a:spcPct val="150000"/>
              </a:lnSpc>
              <a:buNone/>
              <a:defRPr sz="1000" b="0" i="0" baseline="0">
                <a:solidFill>
                  <a:schemeClr val="tx1">
                    <a:lumMod val="50000"/>
                    <a:lumOff val="50000"/>
                  </a:schemeClr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Marcador de texto 7"/>
          <p:cNvSpPr>
            <a:spLocks noGrp="1"/>
          </p:cNvSpPr>
          <p:nvPr>
            <p:ph type="body" sz="quarter" idx="29"/>
          </p:nvPr>
        </p:nvSpPr>
        <p:spPr>
          <a:xfrm>
            <a:off x="2743200" y="1212082"/>
            <a:ext cx="3657600" cy="227884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45720" rIns="91440" bIns="45720" anchor="b">
            <a:noAutofit/>
          </a:bodyPr>
          <a:lstStyle>
            <a:lvl1pPr marL="0" indent="0" algn="ctr">
              <a:buNone/>
              <a:defRPr sz="1000" b="0" i="0" spc="100" baseline="0">
                <a:solidFill>
                  <a:schemeClr val="tx1">
                    <a:lumMod val="50000"/>
                    <a:lumOff val="50000"/>
                  </a:schemeClr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Marcador de texto 7"/>
          <p:cNvSpPr>
            <a:spLocks noGrp="1"/>
          </p:cNvSpPr>
          <p:nvPr>
            <p:ph type="body" sz="quarter" idx="30"/>
          </p:nvPr>
        </p:nvSpPr>
        <p:spPr>
          <a:xfrm>
            <a:off x="2743200" y="1897882"/>
            <a:ext cx="3657600" cy="457200"/>
          </a:xfrm>
          <a:prstGeom prst="rect">
            <a:avLst/>
          </a:prstGeom>
          <a:noFill/>
        </p:spPr>
        <p:txBody>
          <a:bodyPr vert="horz" wrap="square" lIns="0" tIns="0" rIns="0" bIns="0" anchor="t" anchorCtr="0">
            <a:noAutofit/>
          </a:bodyPr>
          <a:lstStyle>
            <a:lvl1pPr marL="0" indent="0" algn="ctr">
              <a:buNone/>
              <a:defRPr sz="3000" b="0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Roboto Slab Light" charset="0"/>
                <a:ea typeface="Roboto Slab Light" charset="0"/>
                <a:cs typeface="Roboto Slab Light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386805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ne image aqu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2"/>
          <p:cNvSpPr>
            <a:spLocks noGrp="1"/>
          </p:cNvSpPr>
          <p:nvPr>
            <p:ph type="pic" sz="quarter" idx="31"/>
          </p:nvPr>
        </p:nvSpPr>
        <p:spPr>
          <a:xfrm>
            <a:off x="6172201" y="1200150"/>
            <a:ext cx="2971800" cy="2743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 b="0" i="0" baseline="0">
                <a:solidFill>
                  <a:schemeClr val="bg1"/>
                </a:solidFill>
                <a:latin typeface="Roboto Slab Light" charset="0"/>
                <a:ea typeface="Roboto Slab Light" charset="0"/>
                <a:cs typeface="Roboto Slab Light" charset="0"/>
              </a:defRPr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349005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requent Ques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7"/>
          <p:cNvSpPr>
            <a:spLocks noGrp="1"/>
          </p:cNvSpPr>
          <p:nvPr>
            <p:ph type="body" sz="quarter" idx="28"/>
          </p:nvPr>
        </p:nvSpPr>
        <p:spPr>
          <a:xfrm>
            <a:off x="457200" y="2343151"/>
            <a:ext cx="3657600" cy="914399"/>
          </a:xfrm>
          <a:prstGeom prst="rect">
            <a:avLst/>
          </a:prstGeom>
          <a:noFill/>
        </p:spPr>
        <p:txBody>
          <a:bodyPr vert="horz" wrap="square" lIns="0" tIns="0" rIns="0" bIns="0" numCol="1" spcCol="182880" anchor="ctr">
            <a:noAutofit/>
          </a:bodyPr>
          <a:lstStyle>
            <a:lvl1pPr marL="0" indent="0" algn="l">
              <a:lnSpc>
                <a:spcPct val="150000"/>
              </a:lnSpc>
              <a:buNone/>
              <a:defRPr sz="1000" b="0" i="0" baseline="0">
                <a:solidFill>
                  <a:schemeClr val="bg1"/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Marcador de texto 7"/>
          <p:cNvSpPr>
            <a:spLocks noGrp="1"/>
          </p:cNvSpPr>
          <p:nvPr>
            <p:ph type="body" sz="quarter" idx="29"/>
          </p:nvPr>
        </p:nvSpPr>
        <p:spPr>
          <a:xfrm>
            <a:off x="457200" y="514350"/>
            <a:ext cx="3657600" cy="227884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45720" rIns="91440" bIns="45720" anchor="b">
            <a:noAutofit/>
          </a:bodyPr>
          <a:lstStyle>
            <a:lvl1pPr marL="0" indent="0" algn="l">
              <a:buNone/>
              <a:defRPr sz="1000" b="0" i="0" spc="100" baseline="0">
                <a:solidFill>
                  <a:schemeClr val="bg1"/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Marcador de texto 7"/>
          <p:cNvSpPr>
            <a:spLocks noGrp="1"/>
          </p:cNvSpPr>
          <p:nvPr>
            <p:ph type="body" sz="quarter" idx="30"/>
          </p:nvPr>
        </p:nvSpPr>
        <p:spPr>
          <a:xfrm>
            <a:off x="457200" y="1200150"/>
            <a:ext cx="3657600" cy="457200"/>
          </a:xfrm>
          <a:prstGeom prst="rect">
            <a:avLst/>
          </a:prstGeom>
          <a:noFill/>
        </p:spPr>
        <p:txBody>
          <a:bodyPr vert="horz" wrap="none" lIns="0" tIns="0" rIns="0" bIns="0" anchor="ctr" anchorCtr="0">
            <a:noAutofit/>
          </a:bodyPr>
          <a:lstStyle>
            <a:lvl1pPr marL="0" indent="0" algn="l">
              <a:buNone/>
              <a:defRPr sz="3000" b="0" i="0" baseline="0">
                <a:solidFill>
                  <a:schemeClr val="bg1"/>
                </a:solidFill>
                <a:latin typeface="Roboto Slab Light" charset="0"/>
                <a:ea typeface="Roboto Slab Light" charset="0"/>
                <a:cs typeface="Roboto Slab Light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Marcador de texto 7"/>
          <p:cNvSpPr>
            <a:spLocks noGrp="1"/>
          </p:cNvSpPr>
          <p:nvPr>
            <p:ph type="body" sz="quarter" idx="31"/>
          </p:nvPr>
        </p:nvSpPr>
        <p:spPr>
          <a:xfrm>
            <a:off x="457200" y="2114551"/>
            <a:ext cx="3657600" cy="228600"/>
          </a:xfrm>
          <a:prstGeom prst="rect">
            <a:avLst/>
          </a:prstGeom>
          <a:noFill/>
        </p:spPr>
        <p:txBody>
          <a:bodyPr vert="horz" wrap="square" lIns="0" tIns="0" rIns="0" bIns="0" numCol="1" spcCol="182880" anchor="ctr">
            <a:noAutofit/>
          </a:bodyPr>
          <a:lstStyle>
            <a:lvl1pPr marL="0" indent="0" algn="l">
              <a:lnSpc>
                <a:spcPct val="150000"/>
              </a:lnSpc>
              <a:buNone/>
              <a:defRPr sz="1500" b="0" i="0" baseline="0">
                <a:solidFill>
                  <a:schemeClr val="bg1"/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Marcador de texto 7"/>
          <p:cNvSpPr>
            <a:spLocks noGrp="1"/>
          </p:cNvSpPr>
          <p:nvPr>
            <p:ph type="body" sz="quarter" idx="32"/>
          </p:nvPr>
        </p:nvSpPr>
        <p:spPr>
          <a:xfrm>
            <a:off x="457200" y="3714750"/>
            <a:ext cx="3657600" cy="914399"/>
          </a:xfrm>
          <a:prstGeom prst="rect">
            <a:avLst/>
          </a:prstGeom>
          <a:noFill/>
        </p:spPr>
        <p:txBody>
          <a:bodyPr vert="horz" wrap="square" lIns="0" tIns="0" rIns="0" bIns="0" numCol="1" spcCol="182880" anchor="ctr">
            <a:noAutofit/>
          </a:bodyPr>
          <a:lstStyle>
            <a:lvl1pPr marL="0" indent="0" algn="l">
              <a:lnSpc>
                <a:spcPct val="150000"/>
              </a:lnSpc>
              <a:buNone/>
              <a:defRPr sz="1000" b="0" i="0" baseline="0">
                <a:solidFill>
                  <a:schemeClr val="bg1"/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Marcador de texto 7"/>
          <p:cNvSpPr>
            <a:spLocks noGrp="1"/>
          </p:cNvSpPr>
          <p:nvPr>
            <p:ph type="body" sz="quarter" idx="33"/>
          </p:nvPr>
        </p:nvSpPr>
        <p:spPr>
          <a:xfrm>
            <a:off x="457200" y="3486150"/>
            <a:ext cx="3657600" cy="228600"/>
          </a:xfrm>
          <a:prstGeom prst="rect">
            <a:avLst/>
          </a:prstGeom>
          <a:noFill/>
        </p:spPr>
        <p:txBody>
          <a:bodyPr vert="horz" wrap="square" lIns="0" tIns="0" rIns="0" bIns="0" numCol="1" spcCol="182880" anchor="ctr">
            <a:noAutofit/>
          </a:bodyPr>
          <a:lstStyle>
            <a:lvl1pPr marL="0" indent="0" algn="l">
              <a:lnSpc>
                <a:spcPct val="150000"/>
              </a:lnSpc>
              <a:buNone/>
              <a:defRPr sz="1500" b="0" i="0" baseline="0">
                <a:solidFill>
                  <a:schemeClr val="bg1"/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Marcador de texto 7"/>
          <p:cNvSpPr>
            <a:spLocks noGrp="1"/>
          </p:cNvSpPr>
          <p:nvPr>
            <p:ph type="body" sz="quarter" idx="34"/>
          </p:nvPr>
        </p:nvSpPr>
        <p:spPr>
          <a:xfrm>
            <a:off x="4800600" y="2343151"/>
            <a:ext cx="3657600" cy="914399"/>
          </a:xfrm>
          <a:prstGeom prst="rect">
            <a:avLst/>
          </a:prstGeom>
          <a:noFill/>
        </p:spPr>
        <p:txBody>
          <a:bodyPr vert="horz" wrap="square" lIns="0" tIns="0" rIns="0" bIns="0" numCol="1" spcCol="182880" anchor="ctr">
            <a:noAutofit/>
          </a:bodyPr>
          <a:lstStyle>
            <a:lvl1pPr marL="0" indent="0" algn="l">
              <a:lnSpc>
                <a:spcPct val="150000"/>
              </a:lnSpc>
              <a:buNone/>
              <a:defRPr sz="1000" b="0" i="0" baseline="0">
                <a:solidFill>
                  <a:schemeClr val="bg1"/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Marcador de texto 7"/>
          <p:cNvSpPr>
            <a:spLocks noGrp="1"/>
          </p:cNvSpPr>
          <p:nvPr>
            <p:ph type="body" sz="quarter" idx="35"/>
          </p:nvPr>
        </p:nvSpPr>
        <p:spPr>
          <a:xfrm>
            <a:off x="4800600" y="2114551"/>
            <a:ext cx="3657600" cy="228600"/>
          </a:xfrm>
          <a:prstGeom prst="rect">
            <a:avLst/>
          </a:prstGeom>
          <a:noFill/>
        </p:spPr>
        <p:txBody>
          <a:bodyPr vert="horz" wrap="square" lIns="0" tIns="0" rIns="0" bIns="0" numCol="1" spcCol="182880" anchor="ctr">
            <a:noAutofit/>
          </a:bodyPr>
          <a:lstStyle>
            <a:lvl1pPr marL="0" indent="0" algn="l">
              <a:lnSpc>
                <a:spcPct val="150000"/>
              </a:lnSpc>
              <a:buNone/>
              <a:defRPr sz="1500" b="0" i="0" baseline="0">
                <a:solidFill>
                  <a:schemeClr val="bg1"/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Marcador de texto 7"/>
          <p:cNvSpPr>
            <a:spLocks noGrp="1"/>
          </p:cNvSpPr>
          <p:nvPr>
            <p:ph type="body" sz="quarter" idx="36"/>
          </p:nvPr>
        </p:nvSpPr>
        <p:spPr>
          <a:xfrm>
            <a:off x="4800600" y="3714750"/>
            <a:ext cx="3657600" cy="914399"/>
          </a:xfrm>
          <a:prstGeom prst="rect">
            <a:avLst/>
          </a:prstGeom>
          <a:noFill/>
        </p:spPr>
        <p:txBody>
          <a:bodyPr vert="horz" wrap="square" lIns="0" tIns="0" rIns="0" bIns="0" numCol="1" spcCol="182880" anchor="ctr">
            <a:noAutofit/>
          </a:bodyPr>
          <a:lstStyle>
            <a:lvl1pPr marL="0" indent="0" algn="l">
              <a:lnSpc>
                <a:spcPct val="150000"/>
              </a:lnSpc>
              <a:buNone/>
              <a:defRPr sz="1000" b="0" i="0" baseline="0">
                <a:solidFill>
                  <a:schemeClr val="bg1"/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Marcador de texto 7"/>
          <p:cNvSpPr>
            <a:spLocks noGrp="1"/>
          </p:cNvSpPr>
          <p:nvPr>
            <p:ph type="body" sz="quarter" idx="37"/>
          </p:nvPr>
        </p:nvSpPr>
        <p:spPr>
          <a:xfrm>
            <a:off x="4800600" y="3486150"/>
            <a:ext cx="3657600" cy="228600"/>
          </a:xfrm>
          <a:prstGeom prst="rect">
            <a:avLst/>
          </a:prstGeom>
          <a:noFill/>
        </p:spPr>
        <p:txBody>
          <a:bodyPr vert="horz" wrap="square" lIns="0" tIns="0" rIns="0" bIns="0" numCol="1" spcCol="182880" anchor="ctr">
            <a:noAutofit/>
          </a:bodyPr>
          <a:lstStyle>
            <a:lvl1pPr marL="0" indent="0" algn="l">
              <a:lnSpc>
                <a:spcPct val="150000"/>
              </a:lnSpc>
              <a:buNone/>
              <a:defRPr sz="1500" b="0" i="0" baseline="0">
                <a:solidFill>
                  <a:schemeClr val="bg1"/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21748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5C887-A406-4DCE-A21A-AE80E0A9C135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F7165-75FD-4B8B-BEAF-5FC159E3D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5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5C887-A406-4DCE-A21A-AE80E0A9C135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F7165-75FD-4B8B-BEAF-5FC159E3D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906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5C887-A406-4DCE-A21A-AE80E0A9C135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F7165-75FD-4B8B-BEAF-5FC159E3D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249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5C887-A406-4DCE-A21A-AE80E0A9C135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F7165-75FD-4B8B-BEAF-5FC159E3D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467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5C887-A406-4DCE-A21A-AE80E0A9C135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F7165-75FD-4B8B-BEAF-5FC159E3D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413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5C887-A406-4DCE-A21A-AE80E0A9C135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F7165-75FD-4B8B-BEAF-5FC159E3D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978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5C887-A406-4DCE-A21A-AE80E0A9C135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F7165-75FD-4B8B-BEAF-5FC159E3D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302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5C887-A406-4DCE-A21A-AE80E0A9C135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F7165-75FD-4B8B-BEAF-5FC159E3D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133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5C887-A406-4DCE-A21A-AE80E0A9C135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F7165-75FD-4B8B-BEAF-5FC159E3D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663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rgbClr val="FF0000">
                  <a:alpha val="80000"/>
                </a:srgbClr>
              </a:gs>
              <a:gs pos="100000">
                <a:srgbClr val="0000FF">
                  <a:alpha val="30000"/>
                </a:srgbClr>
              </a:gs>
            </a:gsLst>
            <a:path path="rect">
              <a:fillToRect t="100000" r="100000"/>
            </a:path>
            <a:tileRect l="-100000" b="-10000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779912" y="2182093"/>
            <a:ext cx="2459458" cy="446276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defTabSz="696806">
              <a:defRPr/>
            </a:pPr>
            <a:r>
              <a:rPr lang="en-US" sz="2300" dirty="0">
                <a:solidFill>
                  <a:schemeClr val="bg1"/>
                </a:solidFill>
                <a:latin typeface="Arial" panose="020B0604020202020204" pitchFamily="34" charset="0"/>
                <a:ea typeface="Roboto Light" charset="0"/>
                <a:cs typeface="Arial" panose="020B0604020202020204" pitchFamily="34" charset="0"/>
              </a:rPr>
              <a:t>Company Name</a:t>
            </a:r>
          </a:p>
        </p:txBody>
      </p:sp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3779912" y="2536617"/>
            <a:ext cx="3667125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695325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695325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695325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695325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1500" dirty="0" smtClean="0">
                <a:solidFill>
                  <a:schemeClr val="bg1"/>
                </a:solidFill>
                <a:latin typeface="Arial" panose="020B0604020202020204" pitchFamily="34" charset="0"/>
                <a:ea typeface="Roboto Light" pitchFamily="2" charset="0"/>
                <a:cs typeface="Arial" panose="020B0604020202020204" pitchFamily="34" charset="0"/>
              </a:rPr>
              <a:t>Company tagline</a:t>
            </a:r>
            <a:endParaRPr lang="en-US" altLang="en-US" sz="1500" dirty="0">
              <a:solidFill>
                <a:schemeClr val="bg1"/>
              </a:solidFill>
              <a:latin typeface="Arial" panose="020B0604020202020204" pitchFamily="34" charset="0"/>
              <a:ea typeface="Roboto Light" pitchFamily="2" charset="0"/>
              <a:cs typeface="Arial" panose="020B0604020202020204" pitchFamily="34" charset="0"/>
            </a:endParaRPr>
          </a:p>
        </p:txBody>
      </p:sp>
      <p:pic>
        <p:nvPicPr>
          <p:cNvPr id="10" name="תמונה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2058244"/>
            <a:ext cx="944825" cy="94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105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28"/>
          </p:nvPr>
        </p:nvSpPr>
        <p:spPr>
          <a:xfrm>
            <a:off x="2649488" y="2513508"/>
            <a:ext cx="3845024" cy="98430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typesetting, remaining essentially unchanged. It was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popularised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in the 1960s with the release of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Letraset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sheets containing Lorem Ipsum passages, and more recently with desktop publishing software like Aldus PageMaker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including</a:t>
            </a:r>
            <a:endParaRPr lang="en-US" sz="11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9"/>
          </p:nvPr>
        </p:nvSpPr>
        <p:spPr>
          <a:xfrm>
            <a:off x="2743200" y="1203598"/>
            <a:ext cx="3701008" cy="308273"/>
          </a:xfrm>
        </p:spPr>
        <p:txBody>
          <a:bodyPr/>
          <a:lstStyle/>
          <a:p>
            <a:pPr>
              <a:defRPr/>
            </a:pPr>
            <a:r>
              <a:rPr lang="en-US" sz="1500" spc="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 the company</a:t>
            </a:r>
            <a:endParaRPr lang="en-US" sz="1500" spc="3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0"/>
          </p:nvPr>
        </p:nvSpPr>
        <p:spPr>
          <a:xfrm>
            <a:off x="2743200" y="1898650"/>
            <a:ext cx="3657600" cy="457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rgbClr val="609B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4229100" y="1707654"/>
            <a:ext cx="685800" cy="0"/>
          </a:xfrm>
          <a:prstGeom prst="line">
            <a:avLst/>
          </a:prstGeom>
          <a:ln w="25400">
            <a:solidFill>
              <a:srgbClr val="38D6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4"/>
          <p:cNvCxnSpPr/>
          <p:nvPr/>
        </p:nvCxnSpPr>
        <p:spPr>
          <a:xfrm>
            <a:off x="457200" y="4641850"/>
            <a:ext cx="8229600" cy="0"/>
          </a:xfrm>
          <a:prstGeom prst="line">
            <a:avLst/>
          </a:prstGeom>
          <a:ln>
            <a:solidFill>
              <a:schemeClr val="bg1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Marcador de texto 7"/>
          <p:cNvSpPr txBox="1">
            <a:spLocks/>
          </p:cNvSpPr>
          <p:nvPr/>
        </p:nvSpPr>
        <p:spPr>
          <a:xfrm>
            <a:off x="457200" y="4781550"/>
            <a:ext cx="8229600" cy="203200"/>
          </a:xfrm>
          <a:prstGeom prst="rect">
            <a:avLst/>
          </a:prstGeom>
          <a:noFill/>
        </p:spPr>
        <p:txBody>
          <a:bodyPr wrap="square" lIns="0" rIns="0" anchor="ctr">
            <a:sp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000" b="1" i="0" kern="1200" spc="100" baseline="0">
                <a:solidFill>
                  <a:schemeClr val="bg1"/>
                </a:solidFill>
                <a:latin typeface="Juste" charset="0"/>
                <a:ea typeface="Juste" charset="0"/>
                <a:cs typeface="Juste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es-ES_tradnl" sz="800" b="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Roboto" charset="0"/>
                <a:cs typeface="Arial" panose="020B0604020202020204" pitchFamily="34" charset="0"/>
              </a:rPr>
              <a:t>Address</a:t>
            </a:r>
            <a:r>
              <a:rPr lang="es-ES_tradnl" sz="800" b="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Roboto" charset="0"/>
                <a:cs typeface="Arial" panose="020B0604020202020204" pitchFamily="34" charset="0"/>
              </a:rPr>
              <a:t>:</a:t>
            </a:r>
            <a:r>
              <a:rPr lang="es-ES_tradnl" sz="800" b="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Roboto" charset="0"/>
                <a:cs typeface="+mn-cs"/>
              </a:rPr>
              <a:t>    </a:t>
            </a:r>
            <a:r>
              <a:rPr lang="he-IL" sz="800" b="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Roboto" charset="0"/>
                <a:cs typeface="+mn-cs"/>
              </a:rPr>
              <a:t>                 </a:t>
            </a:r>
            <a:r>
              <a:rPr lang="es-ES_tradnl" sz="800" b="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Roboto" charset="0"/>
                <a:cs typeface="+mn-cs"/>
              </a:rPr>
              <a:t>       </a:t>
            </a:r>
            <a:r>
              <a:rPr lang="es-ES_tradnl" sz="800" b="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Roboto" charset="0"/>
                <a:cs typeface="Arial" panose="020B0604020202020204" pitchFamily="34" charset="0"/>
              </a:rPr>
              <a:t>Phone</a:t>
            </a:r>
            <a:r>
              <a:rPr lang="es-ES_tradnl" sz="800" b="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Roboto" charset="0"/>
                <a:cs typeface="Arial" panose="020B0604020202020204" pitchFamily="34" charset="0"/>
              </a:rPr>
              <a:t>:</a:t>
            </a:r>
            <a:r>
              <a:rPr lang="es-ES_tradnl" sz="800" b="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Roboto" charset="0"/>
                <a:cs typeface="+mn-cs"/>
              </a:rPr>
              <a:t>      </a:t>
            </a:r>
            <a:r>
              <a:rPr lang="he-IL" sz="800" b="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Roboto" charset="0"/>
                <a:cs typeface="+mn-cs"/>
              </a:rPr>
              <a:t>                  </a:t>
            </a:r>
            <a:r>
              <a:rPr lang="es-ES_tradnl" sz="800" b="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Roboto" charset="0"/>
                <a:cs typeface="+mn-cs"/>
              </a:rPr>
              <a:t>     </a:t>
            </a:r>
            <a:r>
              <a:rPr lang="es-ES_tradnl" sz="800" b="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Roboto" charset="0"/>
                <a:cs typeface="Arial" panose="020B0604020202020204" pitchFamily="34" charset="0"/>
              </a:rPr>
              <a:t>Email:</a:t>
            </a:r>
            <a:r>
              <a:rPr lang="he-IL" sz="800" b="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Roboto" charset="0"/>
                <a:cs typeface="+mn-cs"/>
              </a:rPr>
              <a:t>                 </a:t>
            </a:r>
            <a:r>
              <a:rPr lang="es-ES_tradnl" sz="800" b="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Roboto" charset="0"/>
                <a:cs typeface="+mn-cs"/>
              </a:rPr>
              <a:t>          </a:t>
            </a:r>
            <a:r>
              <a:rPr lang="es-ES_tradnl" sz="800" b="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Roboto" charset="0"/>
                <a:cs typeface="Arial" panose="020B0604020202020204" pitchFamily="34" charset="0"/>
              </a:rPr>
              <a:t>Website</a:t>
            </a:r>
            <a:r>
              <a:rPr lang="es-ES_tradnl" sz="800" b="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Roboto" charset="0"/>
                <a:cs typeface="Arial" panose="020B0604020202020204" pitchFamily="34" charset="0"/>
              </a:rPr>
              <a:t>:</a:t>
            </a:r>
            <a:endParaRPr lang="es-ES_tradnl" sz="800" b="0" i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  <a:ea typeface="Roboto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68592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8" grpId="0" build="p"/>
      <p:bldP spid="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4"/>
          <p:cNvSpPr/>
          <p:nvPr/>
        </p:nvSpPr>
        <p:spPr>
          <a:xfrm>
            <a:off x="2971800" y="1200150"/>
            <a:ext cx="3200400" cy="2743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1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695325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695325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695325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695325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endParaRPr lang="en-US" altLang="en-US">
              <a:solidFill>
                <a:srgbClr val="F7F7F7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971800" y="1200150"/>
            <a:ext cx="3200400" cy="2743201"/>
          </a:xfrm>
          <a:prstGeom prst="rect">
            <a:avLst/>
          </a:prstGeom>
          <a:gradFill flip="none" rotWithShape="1">
            <a:gsLst>
              <a:gs pos="0">
                <a:srgbClr val="7600CB">
                  <a:alpha val="80000"/>
                </a:srgbClr>
              </a:gs>
              <a:gs pos="98000">
                <a:srgbClr val="0B5DF9">
                  <a:alpha val="32000"/>
                </a:srgbClr>
              </a:gs>
            </a:gsLst>
            <a:path path="rect">
              <a:fillToRect t="100000" r="100000"/>
            </a:path>
            <a:tileRect l="-100000" b="-10000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537" name="TextBox 20"/>
          <p:cNvSpPr txBox="1">
            <a:spLocks noChangeArrowheads="1"/>
          </p:cNvSpPr>
          <p:nvPr/>
        </p:nvSpPr>
        <p:spPr bwMode="auto">
          <a:xfrm>
            <a:off x="2962275" y="1560552"/>
            <a:ext cx="320992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695325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695325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695325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695325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altLang="en-US" sz="1500" dirty="0" smtClean="0">
                <a:solidFill>
                  <a:schemeClr val="bg1"/>
                </a:solidFill>
                <a:latin typeface="Arial" panose="020B0604020202020204" pitchFamily="34" charset="0"/>
                <a:ea typeface="Roboto Light" pitchFamily="2" charset="0"/>
                <a:cs typeface="Arial" panose="020B0604020202020204" pitchFamily="34" charset="0"/>
              </a:rPr>
              <a:t>Main product </a:t>
            </a:r>
            <a:endParaRPr lang="he-IL" altLang="en-US" sz="1500" dirty="0" smtClean="0">
              <a:solidFill>
                <a:schemeClr val="bg1"/>
              </a:solidFill>
              <a:latin typeface="Arial" panose="020B0604020202020204" pitchFamily="34" charset="0"/>
              <a:ea typeface="Roboto Light" pitchFamily="2" charset="0"/>
              <a:cs typeface="Arial" panose="020B0604020202020204" pitchFamily="34" charset="0"/>
            </a:endParaRPr>
          </a:p>
          <a:p>
            <a:pPr algn="ctr"/>
            <a:r>
              <a:rPr lang="en-US" altLang="en-US" sz="1500" dirty="0" smtClean="0">
                <a:solidFill>
                  <a:schemeClr val="bg1"/>
                </a:solidFill>
                <a:latin typeface="Arial" panose="020B0604020202020204" pitchFamily="34" charset="0"/>
                <a:ea typeface="Roboto Light" pitchFamily="2" charset="0"/>
                <a:cs typeface="Arial" panose="020B0604020202020204" pitchFamily="34" charset="0"/>
              </a:rPr>
              <a:t>or service</a:t>
            </a:r>
            <a:endParaRPr lang="en-US" altLang="en-US" sz="1500" dirty="0">
              <a:solidFill>
                <a:schemeClr val="bg1"/>
              </a:solidFill>
              <a:latin typeface="Arial" panose="020B0604020202020204" pitchFamily="34" charset="0"/>
              <a:ea typeface="Roboto Light" pitchFamily="2" charset="0"/>
              <a:cs typeface="Arial" panose="020B0604020202020204" pitchFamily="34" charset="0"/>
            </a:endParaRPr>
          </a:p>
        </p:txBody>
      </p:sp>
      <p:sp>
        <p:nvSpPr>
          <p:cNvPr id="65539" name="Text Placeholder 5"/>
          <p:cNvSpPr txBox="1">
            <a:spLocks/>
          </p:cNvSpPr>
          <p:nvPr/>
        </p:nvSpPr>
        <p:spPr bwMode="auto">
          <a:xfrm>
            <a:off x="3206316" y="2499742"/>
            <a:ext cx="2731368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685800">
              <a:defRPr sz="1300">
                <a:solidFill>
                  <a:schemeClr val="tx1"/>
                </a:solidFill>
                <a:latin typeface="Calibri" pitchFamily="34" charset="0"/>
              </a:defRPr>
            </a:lvl1pPr>
            <a:lvl2pPr marL="514350" indent="-171450" defTabSz="685800">
              <a:defRPr sz="1300">
                <a:solidFill>
                  <a:schemeClr val="tx1"/>
                </a:solidFill>
                <a:latin typeface="Calibri" pitchFamily="34" charset="0"/>
              </a:defRPr>
            </a:lvl2pPr>
            <a:lvl3pPr marL="857250" indent="-171450" defTabSz="685800">
              <a:defRPr sz="1300">
                <a:solidFill>
                  <a:schemeClr val="tx1"/>
                </a:solidFill>
                <a:latin typeface="Calibri" pitchFamily="34" charset="0"/>
              </a:defRPr>
            </a:lvl3pPr>
            <a:lvl4pPr marL="1200150" indent="-171450" defTabSz="685800">
              <a:defRPr sz="1300">
                <a:solidFill>
                  <a:schemeClr val="tx1"/>
                </a:solidFill>
                <a:latin typeface="Calibri" pitchFamily="34" charset="0"/>
              </a:defRPr>
            </a:lvl4pPr>
            <a:lvl5pPr marL="1543050" indent="-171450" defTabSz="685800">
              <a:defRPr sz="1300">
                <a:solidFill>
                  <a:schemeClr val="tx1"/>
                </a:solidFill>
                <a:latin typeface="Calibri" pitchFamily="34" charset="0"/>
              </a:defRPr>
            </a:lvl5pPr>
            <a:lvl6pPr marL="2000250" indent="-17145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</a:defRPr>
            </a:lvl6pPr>
            <a:lvl7pPr marL="2457450" indent="-17145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</a:defRPr>
            </a:lvl7pPr>
            <a:lvl8pPr marL="2914650" indent="-17145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</a:defRPr>
            </a:lvl8pPr>
            <a:lvl9pPr marL="3371850" indent="-17145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ts val="750"/>
              </a:spcBef>
            </a:pP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simply dummy text of the printing and typesetting industry. Lorem Ipsum has been the industry's standard dummy text ever since the 1500s, when an unknown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printer</a:t>
            </a:r>
            <a:endParaRPr lang="en-US" altLang="en-US" sz="1100" dirty="0">
              <a:solidFill>
                <a:schemeClr val="bg1"/>
              </a:solidFill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229100" y="2283718"/>
            <a:ext cx="68580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541" name="Picture Placeholder 1"/>
          <p:cNvSpPr>
            <a:spLocks noGrp="1"/>
          </p:cNvSpPr>
          <p:nvPr>
            <p:ph type="pic" sz="quarter" idx="30"/>
          </p:nvPr>
        </p:nvSpPr>
        <p:spPr bwMode="auto">
          <a:solidFill>
            <a:schemeClr val="bg1">
              <a:lumMod val="85000"/>
            </a:schemeClr>
          </a:solidFill>
        </p:spPr>
      </p:sp>
      <p:sp>
        <p:nvSpPr>
          <p:cNvPr id="65542" name="Picture Placeholder 2"/>
          <p:cNvSpPr>
            <a:spLocks noGrp="1"/>
          </p:cNvSpPr>
          <p:nvPr>
            <p:ph type="pic" sz="quarter" idx="31"/>
          </p:nvPr>
        </p:nvSpPr>
        <p:spPr bwMode="auto">
          <a:xfrm>
            <a:off x="6172200" y="1200150"/>
            <a:ext cx="2971800" cy="2743200"/>
          </a:xfrm>
          <a:solidFill>
            <a:schemeClr val="bg1">
              <a:lumMod val="85000"/>
            </a:schemeClr>
          </a:solidFill>
        </p:spPr>
      </p:sp>
      <p:cxnSp>
        <p:nvCxnSpPr>
          <p:cNvPr id="15" name="Straight Connector 4"/>
          <p:cNvCxnSpPr/>
          <p:nvPr/>
        </p:nvCxnSpPr>
        <p:spPr>
          <a:xfrm>
            <a:off x="457200" y="4641850"/>
            <a:ext cx="8229600" cy="0"/>
          </a:xfrm>
          <a:prstGeom prst="line">
            <a:avLst/>
          </a:prstGeom>
          <a:ln>
            <a:solidFill>
              <a:schemeClr val="bg1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Marcador de texto 7"/>
          <p:cNvSpPr txBox="1">
            <a:spLocks/>
          </p:cNvSpPr>
          <p:nvPr/>
        </p:nvSpPr>
        <p:spPr>
          <a:xfrm>
            <a:off x="457200" y="4781550"/>
            <a:ext cx="8229600" cy="203200"/>
          </a:xfrm>
          <a:prstGeom prst="rect">
            <a:avLst/>
          </a:prstGeom>
          <a:noFill/>
        </p:spPr>
        <p:txBody>
          <a:bodyPr wrap="square" lIns="0" rIns="0" anchor="ctr">
            <a:sp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000" b="1" i="0" kern="1200" spc="100" baseline="0">
                <a:solidFill>
                  <a:schemeClr val="bg1"/>
                </a:solidFill>
                <a:latin typeface="Juste" charset="0"/>
                <a:ea typeface="Juste" charset="0"/>
                <a:cs typeface="Juste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es-ES_tradnl" sz="800" b="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Roboto" charset="0"/>
                <a:cs typeface="Arial" panose="020B0604020202020204" pitchFamily="34" charset="0"/>
              </a:rPr>
              <a:t>Address</a:t>
            </a:r>
            <a:r>
              <a:rPr lang="es-ES_tradnl" sz="800" b="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Roboto" charset="0"/>
                <a:cs typeface="Arial" panose="020B0604020202020204" pitchFamily="34" charset="0"/>
              </a:rPr>
              <a:t>:</a:t>
            </a:r>
            <a:r>
              <a:rPr lang="es-ES_tradnl" sz="800" b="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Roboto" charset="0"/>
                <a:cs typeface="+mn-cs"/>
              </a:rPr>
              <a:t>    </a:t>
            </a:r>
            <a:r>
              <a:rPr lang="he-IL" sz="800" b="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Roboto" charset="0"/>
                <a:cs typeface="+mn-cs"/>
              </a:rPr>
              <a:t>                 </a:t>
            </a:r>
            <a:r>
              <a:rPr lang="es-ES_tradnl" sz="800" b="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Roboto" charset="0"/>
                <a:cs typeface="+mn-cs"/>
              </a:rPr>
              <a:t>       </a:t>
            </a:r>
            <a:r>
              <a:rPr lang="es-ES_tradnl" sz="800" b="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Roboto" charset="0"/>
                <a:cs typeface="Arial" panose="020B0604020202020204" pitchFamily="34" charset="0"/>
              </a:rPr>
              <a:t>Phone</a:t>
            </a:r>
            <a:r>
              <a:rPr lang="es-ES_tradnl" sz="800" b="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Roboto" charset="0"/>
                <a:cs typeface="Arial" panose="020B0604020202020204" pitchFamily="34" charset="0"/>
              </a:rPr>
              <a:t>:</a:t>
            </a:r>
            <a:r>
              <a:rPr lang="es-ES_tradnl" sz="800" b="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Roboto" charset="0"/>
                <a:cs typeface="+mn-cs"/>
              </a:rPr>
              <a:t>      </a:t>
            </a:r>
            <a:r>
              <a:rPr lang="he-IL" sz="800" b="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Roboto" charset="0"/>
                <a:cs typeface="+mn-cs"/>
              </a:rPr>
              <a:t>                  </a:t>
            </a:r>
            <a:r>
              <a:rPr lang="es-ES_tradnl" sz="800" b="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Roboto" charset="0"/>
                <a:cs typeface="+mn-cs"/>
              </a:rPr>
              <a:t>     </a:t>
            </a:r>
            <a:r>
              <a:rPr lang="es-ES_tradnl" sz="800" b="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Roboto" charset="0"/>
                <a:cs typeface="Arial" panose="020B0604020202020204" pitchFamily="34" charset="0"/>
              </a:rPr>
              <a:t>Email:</a:t>
            </a:r>
            <a:r>
              <a:rPr lang="he-IL" sz="800" b="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Roboto" charset="0"/>
                <a:cs typeface="+mn-cs"/>
              </a:rPr>
              <a:t>                 </a:t>
            </a:r>
            <a:r>
              <a:rPr lang="es-ES_tradnl" sz="800" b="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Roboto" charset="0"/>
                <a:cs typeface="+mn-cs"/>
              </a:rPr>
              <a:t>          </a:t>
            </a:r>
            <a:r>
              <a:rPr lang="es-ES_tradnl" sz="800" b="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Roboto" charset="0"/>
                <a:cs typeface="Arial" panose="020B0604020202020204" pitchFamily="34" charset="0"/>
              </a:rPr>
              <a:t>Website</a:t>
            </a:r>
            <a:r>
              <a:rPr lang="es-ES_tradnl" sz="800" b="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Roboto" charset="0"/>
                <a:cs typeface="Arial" panose="020B0604020202020204" pitchFamily="34" charset="0"/>
              </a:rPr>
              <a:t>:</a:t>
            </a:r>
            <a:endParaRPr lang="es-ES_tradnl" sz="800" b="0" i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  <a:ea typeface="Roboto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700708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5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5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5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5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65537" grpId="0"/>
      <p:bldP spid="655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8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rgbClr val="008000">
                  <a:alpha val="80000"/>
                </a:srgbClr>
              </a:gs>
              <a:gs pos="100000">
                <a:srgbClr val="0000FF">
                  <a:alpha val="30000"/>
                </a:srgbClr>
              </a:gs>
            </a:gsLst>
            <a:path path="rect">
              <a:fillToRect t="100000" r="100000"/>
            </a:path>
            <a:tileRect l="-100000" b="-10000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1073" name="Text Placeholder 1"/>
          <p:cNvSpPr>
            <a:spLocks noGrp="1"/>
          </p:cNvSpPr>
          <p:nvPr>
            <p:ph type="body" sz="quarter" idx="28"/>
          </p:nvPr>
        </p:nvSpPr>
        <p:spPr bwMode="auto">
          <a:xfrm>
            <a:off x="457200" y="2343150"/>
            <a:ext cx="36576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0" compatLnSpc="1">
            <a:prstTxWarp prst="textNoShape">
              <a:avLst/>
            </a:prstTxWarp>
          </a:bodyPr>
          <a:lstStyle/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is simply dummy text of the printing and typesetting industry. Lorem Ipsum has been the industry's standard dummy text ever since the 1500s, when an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unknown</a:t>
            </a:r>
            <a:endParaRPr lang="en-US" altLang="en-US" sz="1100" dirty="0" smtClean="0"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9"/>
          </p:nvPr>
        </p:nvSpPr>
        <p:spPr>
          <a:xfrm>
            <a:off x="457200" y="514350"/>
            <a:ext cx="3657600" cy="2286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Services of the company</a:t>
            </a:r>
          </a:p>
        </p:txBody>
      </p:sp>
      <p:sp>
        <p:nvSpPr>
          <p:cNvPr id="131075" name="Text Placeholder 3"/>
          <p:cNvSpPr>
            <a:spLocks noGrp="1"/>
          </p:cNvSpPr>
          <p:nvPr>
            <p:ph type="body" sz="quarter" idx="3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 compatLnSpc="1">
            <a:prstTxWarp prst="textNoShape">
              <a:avLst/>
            </a:prstTxWarp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Lorem Ipsum</a:t>
            </a:r>
          </a:p>
        </p:txBody>
      </p:sp>
      <p:sp>
        <p:nvSpPr>
          <p:cNvPr id="131076" name="Text Placeholder 4"/>
          <p:cNvSpPr>
            <a:spLocks noGrp="1"/>
          </p:cNvSpPr>
          <p:nvPr>
            <p:ph type="body" sz="quarter" idx="31"/>
          </p:nvPr>
        </p:nvSpPr>
        <p:spPr bwMode="auto">
          <a:xfrm>
            <a:off x="457200" y="2067694"/>
            <a:ext cx="3657600" cy="228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0" compatLnSpc="1">
            <a:prstTxWarp prst="textNoShape">
              <a:avLst/>
            </a:prstTxWarp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Lorem Ipsum</a:t>
            </a:r>
            <a:endParaRPr lang="en-US" altLang="en-US" sz="1600" dirty="0" smtClean="0"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</p:txBody>
      </p:sp>
      <p:sp>
        <p:nvSpPr>
          <p:cNvPr id="131077" name="Text Placeholder 5"/>
          <p:cNvSpPr>
            <a:spLocks noGrp="1"/>
          </p:cNvSpPr>
          <p:nvPr>
            <p:ph type="body" sz="quarter" idx="32"/>
          </p:nvPr>
        </p:nvSpPr>
        <p:spPr bwMode="auto">
          <a:xfrm>
            <a:off x="457200" y="3714750"/>
            <a:ext cx="36576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0" compatLnSpc="1">
            <a:prstTxWarp prst="textNoShape">
              <a:avLst/>
            </a:prstTxWarp>
          </a:bodyPr>
          <a:lstStyle/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is simply dummy text of the printing and typesetting industry. Lorem Ipsum has been the industry's standard dummy text ever since the 1500s, when an unknown</a:t>
            </a:r>
            <a:endParaRPr lang="en-US" altLang="en-US" sz="1100" dirty="0"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</p:txBody>
      </p:sp>
      <p:sp>
        <p:nvSpPr>
          <p:cNvPr id="131078" name="Text Placeholder 6"/>
          <p:cNvSpPr>
            <a:spLocks noGrp="1"/>
          </p:cNvSpPr>
          <p:nvPr>
            <p:ph type="body" sz="quarter" idx="33"/>
          </p:nvPr>
        </p:nvSpPr>
        <p:spPr bwMode="auto">
          <a:xfrm>
            <a:off x="457200" y="3439294"/>
            <a:ext cx="3657600" cy="228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0" compatLnSpc="1">
            <a:prstTxWarp prst="textNoShape">
              <a:avLst/>
            </a:prstTxWarp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Lorem Ipsum</a:t>
            </a:r>
            <a:endParaRPr lang="en-US" altLang="en-US" sz="1600" dirty="0"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</p:txBody>
      </p:sp>
      <p:sp>
        <p:nvSpPr>
          <p:cNvPr id="131079" name="Text Placeholder 7"/>
          <p:cNvSpPr>
            <a:spLocks noGrp="1"/>
          </p:cNvSpPr>
          <p:nvPr>
            <p:ph type="body" sz="quarter" idx="34"/>
          </p:nvPr>
        </p:nvSpPr>
        <p:spPr bwMode="auto">
          <a:xfrm>
            <a:off x="4800600" y="2343150"/>
            <a:ext cx="36576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0" compatLnSpc="1">
            <a:prstTxWarp prst="textNoShape">
              <a:avLst/>
            </a:prstTxWarp>
          </a:bodyPr>
          <a:lstStyle/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is simply dummy text of the printing and typesetting industry. Lorem Ipsum has been the industry's standard dummy text ever since the 1500s, when an unknown</a:t>
            </a:r>
            <a:endParaRPr lang="en-US" altLang="en-US" sz="1100" dirty="0"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</p:txBody>
      </p:sp>
      <p:sp>
        <p:nvSpPr>
          <p:cNvPr id="131080" name="Text Placeholder 8"/>
          <p:cNvSpPr>
            <a:spLocks noGrp="1"/>
          </p:cNvSpPr>
          <p:nvPr>
            <p:ph type="body" sz="quarter" idx="35"/>
          </p:nvPr>
        </p:nvSpPr>
        <p:spPr bwMode="auto">
          <a:xfrm>
            <a:off x="4800600" y="2067694"/>
            <a:ext cx="3657600" cy="228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0" compatLnSpc="1">
            <a:prstTxWarp prst="textNoShape">
              <a:avLst/>
            </a:prstTxWarp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Lorem Ipsum</a:t>
            </a:r>
            <a:endParaRPr lang="en-US" altLang="en-US" sz="1600" dirty="0"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</p:txBody>
      </p:sp>
      <p:sp>
        <p:nvSpPr>
          <p:cNvPr id="131081" name="Text Placeholder 9"/>
          <p:cNvSpPr>
            <a:spLocks noGrp="1"/>
          </p:cNvSpPr>
          <p:nvPr>
            <p:ph type="body" sz="quarter" idx="36"/>
          </p:nvPr>
        </p:nvSpPr>
        <p:spPr bwMode="auto">
          <a:xfrm>
            <a:off x="4800600" y="3714750"/>
            <a:ext cx="36576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0" compatLnSpc="1">
            <a:prstTxWarp prst="textNoShape">
              <a:avLst/>
            </a:prstTxWarp>
          </a:bodyPr>
          <a:lstStyle/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is simply dummy text of the printing and typesetting industry. Lorem Ipsum has been the industry's standard dummy text ever since the 1500s, when an unknown</a:t>
            </a:r>
            <a:endParaRPr lang="en-US" altLang="en-US" sz="1100" dirty="0"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</p:txBody>
      </p:sp>
      <p:sp>
        <p:nvSpPr>
          <p:cNvPr id="131082" name="Text Placeholder 10"/>
          <p:cNvSpPr>
            <a:spLocks noGrp="1"/>
          </p:cNvSpPr>
          <p:nvPr>
            <p:ph type="body" sz="quarter" idx="37"/>
          </p:nvPr>
        </p:nvSpPr>
        <p:spPr bwMode="auto">
          <a:xfrm>
            <a:off x="4800600" y="3439294"/>
            <a:ext cx="3657600" cy="228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0" compatLnSpc="1">
            <a:prstTxWarp prst="textNoShape">
              <a:avLst/>
            </a:prstTxWarp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Lorem Ipsum</a:t>
            </a:r>
            <a:endParaRPr lang="en-US" altLang="en-US" sz="1600" dirty="0"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457200" y="971550"/>
            <a:ext cx="68580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8841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31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1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1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31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31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31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5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31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31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31073" grpId="0" build="p"/>
      <p:bldP spid="3" grpId="0" build="p"/>
      <p:bldP spid="131075" grpId="0" build="p"/>
      <p:bldP spid="131076" grpId="0" build="p"/>
      <p:bldP spid="131077" grpId="0" build="p"/>
      <p:bldP spid="131078" grpId="0" build="p"/>
      <p:bldP spid="131079" grpId="0" build="p"/>
      <p:bldP spid="131080" grpId="0" build="p"/>
      <p:bldP spid="131081" grpId="0" build="p"/>
      <p:bldP spid="13108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4"/>
          <p:cNvSpPr/>
          <p:nvPr/>
        </p:nvSpPr>
        <p:spPr>
          <a:xfrm>
            <a:off x="0" y="1200150"/>
            <a:ext cx="6172200" cy="2743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1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695325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695325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695325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695325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endParaRPr lang="en-US" altLang="en-US">
              <a:solidFill>
                <a:srgbClr val="F7F7F7"/>
              </a:solidFill>
            </a:endParaRPr>
          </a:p>
        </p:txBody>
      </p:sp>
      <p:sp>
        <p:nvSpPr>
          <p:cNvPr id="13" name="Rectangle 9"/>
          <p:cNvSpPr/>
          <p:nvPr/>
        </p:nvSpPr>
        <p:spPr>
          <a:xfrm>
            <a:off x="0" y="1200150"/>
            <a:ext cx="6172200" cy="2743201"/>
          </a:xfrm>
          <a:prstGeom prst="rect">
            <a:avLst/>
          </a:prstGeom>
          <a:gradFill flip="none" rotWithShape="1">
            <a:gsLst>
              <a:gs pos="0">
                <a:srgbClr val="3366FF">
                  <a:alpha val="80000"/>
                </a:srgbClr>
              </a:gs>
              <a:gs pos="100000">
                <a:srgbClr val="008000">
                  <a:alpha val="30000"/>
                </a:srgbClr>
              </a:gs>
            </a:gsLst>
            <a:path path="rect">
              <a:fillToRect t="100000" r="100000"/>
            </a:path>
            <a:tileRect l="-100000" b="-10000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587" name="Picture Placeholder 1"/>
          <p:cNvSpPr>
            <a:spLocks noGrp="1"/>
          </p:cNvSpPr>
          <p:nvPr>
            <p:ph type="pic" sz="quarter" idx="31"/>
          </p:nvPr>
        </p:nvSpPr>
        <p:spPr bwMode="auto">
          <a:xfrm>
            <a:off x="6172200" y="1200150"/>
            <a:ext cx="2971800" cy="2743200"/>
          </a:xfrm>
          <a:solidFill>
            <a:schemeClr val="bg1">
              <a:lumMod val="85000"/>
            </a:schemeClr>
          </a:solidFill>
        </p:spPr>
      </p:sp>
      <p:cxnSp>
        <p:nvCxnSpPr>
          <p:cNvPr id="8" name="Straight Connector 4"/>
          <p:cNvCxnSpPr/>
          <p:nvPr/>
        </p:nvCxnSpPr>
        <p:spPr>
          <a:xfrm>
            <a:off x="457200" y="4641850"/>
            <a:ext cx="8229600" cy="0"/>
          </a:xfrm>
          <a:prstGeom prst="line">
            <a:avLst/>
          </a:prstGeom>
          <a:ln>
            <a:solidFill>
              <a:schemeClr val="bg1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5"/>
          <p:cNvSpPr txBox="1">
            <a:spLocks/>
          </p:cNvSpPr>
          <p:nvPr/>
        </p:nvSpPr>
        <p:spPr bwMode="auto">
          <a:xfrm>
            <a:off x="457200" y="3028950"/>
            <a:ext cx="41148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685800">
              <a:defRPr sz="1300">
                <a:solidFill>
                  <a:schemeClr val="tx1"/>
                </a:solidFill>
                <a:latin typeface="Calibri" pitchFamily="34" charset="0"/>
              </a:defRPr>
            </a:lvl1pPr>
            <a:lvl2pPr marL="514350" indent="-171450" defTabSz="685800">
              <a:defRPr sz="1300">
                <a:solidFill>
                  <a:schemeClr val="tx1"/>
                </a:solidFill>
                <a:latin typeface="Calibri" pitchFamily="34" charset="0"/>
              </a:defRPr>
            </a:lvl2pPr>
            <a:lvl3pPr marL="857250" indent="-171450" defTabSz="685800">
              <a:defRPr sz="1300">
                <a:solidFill>
                  <a:schemeClr val="tx1"/>
                </a:solidFill>
                <a:latin typeface="Calibri" pitchFamily="34" charset="0"/>
              </a:defRPr>
            </a:lvl3pPr>
            <a:lvl4pPr marL="1200150" indent="-171450" defTabSz="685800">
              <a:defRPr sz="1300">
                <a:solidFill>
                  <a:schemeClr val="tx1"/>
                </a:solidFill>
                <a:latin typeface="Calibri" pitchFamily="34" charset="0"/>
              </a:defRPr>
            </a:lvl4pPr>
            <a:lvl5pPr marL="1543050" indent="-171450" defTabSz="685800">
              <a:defRPr sz="1300">
                <a:solidFill>
                  <a:schemeClr val="tx1"/>
                </a:solidFill>
                <a:latin typeface="Calibri" pitchFamily="34" charset="0"/>
              </a:defRPr>
            </a:lvl5pPr>
            <a:lvl6pPr marL="2000250" indent="-17145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</a:defRPr>
            </a:lvl6pPr>
            <a:lvl7pPr marL="2457450" indent="-17145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</a:defRPr>
            </a:lvl7pPr>
            <a:lvl8pPr marL="2914650" indent="-17145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</a:defRPr>
            </a:lvl8pPr>
            <a:lvl9pPr marL="3371850" indent="-17145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ts val="750"/>
              </a:spcBef>
              <a:buFont typeface="Arial" pitchFamily="34" charset="0"/>
              <a:buNone/>
            </a:pPr>
            <a:r>
              <a:rPr lang="en-US" altLang="en-US" sz="1000" dirty="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STEVE JOBS</a:t>
            </a:r>
          </a:p>
        </p:txBody>
      </p:sp>
      <p:sp>
        <p:nvSpPr>
          <p:cNvPr id="11" name="Text Placeholder 8"/>
          <p:cNvSpPr txBox="1">
            <a:spLocks/>
          </p:cNvSpPr>
          <p:nvPr/>
        </p:nvSpPr>
        <p:spPr bwMode="auto">
          <a:xfrm>
            <a:off x="457200" y="1923678"/>
            <a:ext cx="4690864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685800">
              <a:defRPr sz="1300">
                <a:solidFill>
                  <a:schemeClr val="tx1"/>
                </a:solidFill>
                <a:latin typeface="Calibri" pitchFamily="34" charset="0"/>
              </a:defRPr>
            </a:lvl1pPr>
            <a:lvl2pPr marL="514350" indent="-171450" defTabSz="685800">
              <a:defRPr sz="1300">
                <a:solidFill>
                  <a:schemeClr val="tx1"/>
                </a:solidFill>
                <a:latin typeface="Calibri" pitchFamily="34" charset="0"/>
              </a:defRPr>
            </a:lvl2pPr>
            <a:lvl3pPr marL="857250" indent="-171450" defTabSz="685800">
              <a:defRPr sz="1300">
                <a:solidFill>
                  <a:schemeClr val="tx1"/>
                </a:solidFill>
                <a:latin typeface="Calibri" pitchFamily="34" charset="0"/>
              </a:defRPr>
            </a:lvl3pPr>
            <a:lvl4pPr marL="1200150" indent="-171450" defTabSz="685800">
              <a:defRPr sz="1300">
                <a:solidFill>
                  <a:schemeClr val="tx1"/>
                </a:solidFill>
                <a:latin typeface="Calibri" pitchFamily="34" charset="0"/>
              </a:defRPr>
            </a:lvl4pPr>
            <a:lvl5pPr marL="1543050" indent="-171450" defTabSz="685800">
              <a:defRPr sz="1300">
                <a:solidFill>
                  <a:schemeClr val="tx1"/>
                </a:solidFill>
                <a:latin typeface="Calibri" pitchFamily="34" charset="0"/>
              </a:defRPr>
            </a:lvl5pPr>
            <a:lvl6pPr marL="2000250" indent="-17145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</a:defRPr>
            </a:lvl6pPr>
            <a:lvl7pPr marL="2457450" indent="-17145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</a:defRPr>
            </a:lvl7pPr>
            <a:lvl8pPr marL="2914650" indent="-17145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</a:defRPr>
            </a:lvl8pPr>
            <a:lvl9pPr marL="3371850" indent="-17145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750"/>
              </a:spcBef>
              <a:buFont typeface="Arial" pitchFamily="34" charset="0"/>
              <a:buNone/>
            </a:pP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ea typeface="Roboto Slab Light"/>
                <a:cs typeface="Arial" panose="020B0604020202020204" pitchFamily="34" charset="0"/>
              </a:rPr>
              <a:t>“The only way to do great work is to love what you do.”</a:t>
            </a:r>
          </a:p>
        </p:txBody>
      </p:sp>
      <p:sp>
        <p:nvSpPr>
          <p:cNvPr id="12" name="Marcador de texto 7"/>
          <p:cNvSpPr txBox="1">
            <a:spLocks/>
          </p:cNvSpPr>
          <p:nvPr/>
        </p:nvSpPr>
        <p:spPr>
          <a:xfrm>
            <a:off x="457200" y="4781550"/>
            <a:ext cx="8229600" cy="203200"/>
          </a:xfrm>
          <a:prstGeom prst="rect">
            <a:avLst/>
          </a:prstGeom>
          <a:noFill/>
        </p:spPr>
        <p:txBody>
          <a:bodyPr wrap="square" lIns="0" rIns="0" anchor="ctr">
            <a:sp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000" b="1" i="0" kern="1200" spc="100" baseline="0">
                <a:solidFill>
                  <a:schemeClr val="bg1"/>
                </a:solidFill>
                <a:latin typeface="Juste" charset="0"/>
                <a:ea typeface="Juste" charset="0"/>
                <a:cs typeface="Juste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es-ES_tradnl" sz="800" b="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Roboto" charset="0"/>
                <a:cs typeface="Arial" panose="020B0604020202020204" pitchFamily="34" charset="0"/>
              </a:rPr>
              <a:t>Address</a:t>
            </a:r>
            <a:r>
              <a:rPr lang="es-ES_tradnl" sz="800" b="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Roboto" charset="0"/>
                <a:cs typeface="Arial" panose="020B0604020202020204" pitchFamily="34" charset="0"/>
              </a:rPr>
              <a:t>:</a:t>
            </a:r>
            <a:r>
              <a:rPr lang="es-ES_tradnl" sz="800" b="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Roboto" charset="0"/>
                <a:cs typeface="+mn-cs"/>
              </a:rPr>
              <a:t>    </a:t>
            </a:r>
            <a:r>
              <a:rPr lang="he-IL" sz="800" b="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Roboto" charset="0"/>
                <a:cs typeface="+mn-cs"/>
              </a:rPr>
              <a:t>                 </a:t>
            </a:r>
            <a:r>
              <a:rPr lang="es-ES_tradnl" sz="800" b="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Roboto" charset="0"/>
                <a:cs typeface="+mn-cs"/>
              </a:rPr>
              <a:t>       </a:t>
            </a:r>
            <a:r>
              <a:rPr lang="es-ES_tradnl" sz="800" b="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Roboto" charset="0"/>
                <a:cs typeface="Arial" panose="020B0604020202020204" pitchFamily="34" charset="0"/>
              </a:rPr>
              <a:t>Phone</a:t>
            </a:r>
            <a:r>
              <a:rPr lang="es-ES_tradnl" sz="800" b="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Roboto" charset="0"/>
                <a:cs typeface="Arial" panose="020B0604020202020204" pitchFamily="34" charset="0"/>
              </a:rPr>
              <a:t>:</a:t>
            </a:r>
            <a:r>
              <a:rPr lang="es-ES_tradnl" sz="800" b="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Roboto" charset="0"/>
                <a:cs typeface="+mn-cs"/>
              </a:rPr>
              <a:t>      </a:t>
            </a:r>
            <a:r>
              <a:rPr lang="he-IL" sz="800" b="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Roboto" charset="0"/>
                <a:cs typeface="+mn-cs"/>
              </a:rPr>
              <a:t>                  </a:t>
            </a:r>
            <a:r>
              <a:rPr lang="es-ES_tradnl" sz="800" b="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Roboto" charset="0"/>
                <a:cs typeface="+mn-cs"/>
              </a:rPr>
              <a:t>     </a:t>
            </a:r>
            <a:r>
              <a:rPr lang="es-ES_tradnl" sz="800" b="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Roboto" charset="0"/>
                <a:cs typeface="Arial" panose="020B0604020202020204" pitchFamily="34" charset="0"/>
              </a:rPr>
              <a:t>Email:</a:t>
            </a:r>
            <a:r>
              <a:rPr lang="he-IL" sz="800" b="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Roboto" charset="0"/>
                <a:cs typeface="+mn-cs"/>
              </a:rPr>
              <a:t>                 </a:t>
            </a:r>
            <a:r>
              <a:rPr lang="es-ES_tradnl" sz="800" b="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Roboto" charset="0"/>
                <a:cs typeface="+mn-cs"/>
              </a:rPr>
              <a:t>          </a:t>
            </a:r>
            <a:r>
              <a:rPr lang="es-ES_tradnl" sz="800" b="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Roboto" charset="0"/>
                <a:cs typeface="Arial" panose="020B0604020202020204" pitchFamily="34" charset="0"/>
              </a:rPr>
              <a:t>Website</a:t>
            </a:r>
            <a:r>
              <a:rPr lang="es-ES_tradnl" sz="800" b="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Roboto" charset="0"/>
                <a:cs typeface="Arial" panose="020B0604020202020204" pitchFamily="34" charset="0"/>
              </a:rPr>
              <a:t>:</a:t>
            </a:r>
            <a:endParaRPr lang="es-ES_tradnl" sz="800" b="0" i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  <a:ea typeface="Roboto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0714051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7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4"/>
          <p:cNvSpPr/>
          <p:nvPr/>
        </p:nvSpPr>
        <p:spPr>
          <a:xfrm>
            <a:off x="2967037" y="1200150"/>
            <a:ext cx="3200400" cy="2743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1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695325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695325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695325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695325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endParaRPr lang="en-US" altLang="en-US">
              <a:solidFill>
                <a:srgbClr val="F7F7F7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971800" y="1200150"/>
            <a:ext cx="3200400" cy="2743201"/>
          </a:xfrm>
          <a:prstGeom prst="rect">
            <a:avLst/>
          </a:prstGeom>
          <a:gradFill flip="none" rotWithShape="1">
            <a:gsLst>
              <a:gs pos="0">
                <a:srgbClr val="7600CB">
                  <a:alpha val="80000"/>
                </a:srgbClr>
              </a:gs>
              <a:gs pos="98000">
                <a:srgbClr val="0B5DF9">
                  <a:alpha val="32000"/>
                </a:srgbClr>
              </a:gs>
            </a:gsLst>
            <a:path path="rect">
              <a:fillToRect t="100000" r="100000"/>
            </a:path>
            <a:tileRect l="-100000" b="-10000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145" name="TextBox 16"/>
          <p:cNvSpPr txBox="1">
            <a:spLocks noChangeArrowheads="1"/>
          </p:cNvSpPr>
          <p:nvPr/>
        </p:nvSpPr>
        <p:spPr bwMode="auto">
          <a:xfrm>
            <a:off x="2967037" y="2958008"/>
            <a:ext cx="3200400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695325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695325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695325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695325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en-US" sz="2500" dirty="0">
                <a:solidFill>
                  <a:schemeClr val="bg1"/>
                </a:solidFill>
                <a:latin typeface="Arial" panose="020B0604020202020204" pitchFamily="34" charset="0"/>
                <a:ea typeface="Roboto Light" pitchFamily="2" charset="0"/>
                <a:cs typeface="Arial" panose="020B0604020202020204" pitchFamily="34" charset="0"/>
              </a:rPr>
              <a:t>Thank you!</a:t>
            </a:r>
          </a:p>
        </p:txBody>
      </p:sp>
      <p:cxnSp>
        <p:nvCxnSpPr>
          <p:cNvPr id="14" name="Straight Connector 4"/>
          <p:cNvCxnSpPr/>
          <p:nvPr/>
        </p:nvCxnSpPr>
        <p:spPr>
          <a:xfrm>
            <a:off x="457200" y="4641850"/>
            <a:ext cx="8229600" cy="0"/>
          </a:xfrm>
          <a:prstGeom prst="line">
            <a:avLst/>
          </a:prstGeom>
          <a:ln>
            <a:solidFill>
              <a:schemeClr val="bg1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תמונה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9588" y="1827197"/>
            <a:ext cx="944825" cy="944825"/>
          </a:xfrm>
          <a:prstGeom prst="rect">
            <a:avLst/>
          </a:prstGeom>
        </p:spPr>
      </p:pic>
      <p:sp>
        <p:nvSpPr>
          <p:cNvPr id="9" name="Marcador de texto 7"/>
          <p:cNvSpPr txBox="1">
            <a:spLocks/>
          </p:cNvSpPr>
          <p:nvPr/>
        </p:nvSpPr>
        <p:spPr>
          <a:xfrm>
            <a:off x="457200" y="4781550"/>
            <a:ext cx="8229600" cy="203200"/>
          </a:xfrm>
          <a:prstGeom prst="rect">
            <a:avLst/>
          </a:prstGeom>
          <a:noFill/>
        </p:spPr>
        <p:txBody>
          <a:bodyPr wrap="square" lIns="0" rIns="0" anchor="ctr">
            <a:sp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000" b="1" i="0" kern="1200" spc="100" baseline="0">
                <a:solidFill>
                  <a:schemeClr val="bg1"/>
                </a:solidFill>
                <a:latin typeface="Juste" charset="0"/>
                <a:ea typeface="Juste" charset="0"/>
                <a:cs typeface="Juste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es-ES_tradnl" sz="800" b="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Roboto" charset="0"/>
                <a:cs typeface="Arial" panose="020B0604020202020204" pitchFamily="34" charset="0"/>
              </a:rPr>
              <a:t>Address</a:t>
            </a:r>
            <a:r>
              <a:rPr lang="es-ES_tradnl" sz="800" b="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Roboto" charset="0"/>
                <a:cs typeface="Arial" panose="020B0604020202020204" pitchFamily="34" charset="0"/>
              </a:rPr>
              <a:t>:</a:t>
            </a:r>
            <a:r>
              <a:rPr lang="es-ES_tradnl" sz="800" b="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Roboto" charset="0"/>
                <a:cs typeface="+mn-cs"/>
              </a:rPr>
              <a:t>    </a:t>
            </a:r>
            <a:r>
              <a:rPr lang="he-IL" sz="800" b="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Roboto" charset="0"/>
                <a:cs typeface="+mn-cs"/>
              </a:rPr>
              <a:t>                 </a:t>
            </a:r>
            <a:r>
              <a:rPr lang="es-ES_tradnl" sz="800" b="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Roboto" charset="0"/>
                <a:cs typeface="+mn-cs"/>
              </a:rPr>
              <a:t>       </a:t>
            </a:r>
            <a:r>
              <a:rPr lang="es-ES_tradnl" sz="800" b="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Roboto" charset="0"/>
                <a:cs typeface="Arial" panose="020B0604020202020204" pitchFamily="34" charset="0"/>
              </a:rPr>
              <a:t>Phone</a:t>
            </a:r>
            <a:r>
              <a:rPr lang="es-ES_tradnl" sz="800" b="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Roboto" charset="0"/>
                <a:cs typeface="Arial" panose="020B0604020202020204" pitchFamily="34" charset="0"/>
              </a:rPr>
              <a:t>:</a:t>
            </a:r>
            <a:r>
              <a:rPr lang="es-ES_tradnl" sz="800" b="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Roboto" charset="0"/>
                <a:cs typeface="+mn-cs"/>
              </a:rPr>
              <a:t>      </a:t>
            </a:r>
            <a:r>
              <a:rPr lang="he-IL" sz="800" b="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Roboto" charset="0"/>
                <a:cs typeface="+mn-cs"/>
              </a:rPr>
              <a:t>                  </a:t>
            </a:r>
            <a:r>
              <a:rPr lang="es-ES_tradnl" sz="800" b="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Roboto" charset="0"/>
                <a:cs typeface="+mn-cs"/>
              </a:rPr>
              <a:t>     </a:t>
            </a:r>
            <a:r>
              <a:rPr lang="es-ES_tradnl" sz="800" b="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Roboto" charset="0"/>
                <a:cs typeface="Arial" panose="020B0604020202020204" pitchFamily="34" charset="0"/>
              </a:rPr>
              <a:t>Email:</a:t>
            </a:r>
            <a:r>
              <a:rPr lang="he-IL" sz="800" b="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Roboto" charset="0"/>
                <a:cs typeface="+mn-cs"/>
              </a:rPr>
              <a:t>                 </a:t>
            </a:r>
            <a:r>
              <a:rPr lang="es-ES_tradnl" sz="800" b="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Roboto" charset="0"/>
                <a:cs typeface="+mn-cs"/>
              </a:rPr>
              <a:t>          </a:t>
            </a:r>
            <a:r>
              <a:rPr lang="es-ES_tradnl" sz="800" b="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Roboto" charset="0"/>
                <a:cs typeface="Arial" panose="020B0604020202020204" pitchFamily="34" charset="0"/>
              </a:rPr>
              <a:t>Website</a:t>
            </a:r>
            <a:r>
              <a:rPr lang="es-ES_tradnl" sz="800" b="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Roboto" charset="0"/>
                <a:cs typeface="Arial" panose="020B0604020202020204" pitchFamily="34" charset="0"/>
              </a:rPr>
              <a:t>:</a:t>
            </a:r>
            <a:endParaRPr lang="es-ES_tradnl" sz="800" b="0" i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  <a:ea typeface="Roboto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9352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4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134145" grpId="0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</TotalTime>
  <Words>254</Words>
  <Application>Microsoft Office PowerPoint</Application>
  <PresentationFormat>‫הצגה על המסך (16:9)</PresentationFormat>
  <Paragraphs>25</Paragraphs>
  <Slides>6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7" baseType="lpstr">
      <vt:lpstr>ערכת נושא Office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omri</dc:creator>
  <cp:lastModifiedBy>omri</cp:lastModifiedBy>
  <cp:revision>23</cp:revision>
  <dcterms:created xsi:type="dcterms:W3CDTF">2019-01-26T18:36:58Z</dcterms:created>
  <dcterms:modified xsi:type="dcterms:W3CDTF">2019-02-01T13:32:56Z</dcterms:modified>
</cp:coreProperties>
</file>