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3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BFF"/>
    <a:srgbClr val="38D6B0"/>
    <a:srgbClr val="F86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654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imag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0" y="1200150"/>
            <a:ext cx="29718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6172201" y="1200150"/>
            <a:ext cx="29718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86901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nter text para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7"/>
          <p:cNvSpPr>
            <a:spLocks noGrp="1"/>
          </p:cNvSpPr>
          <p:nvPr>
            <p:ph type="body" sz="quarter" idx="28"/>
          </p:nvPr>
        </p:nvSpPr>
        <p:spPr>
          <a:xfrm>
            <a:off x="2743200" y="2583683"/>
            <a:ext cx="3657600" cy="92333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t">
            <a:spAutoFit/>
          </a:bodyPr>
          <a:lstStyle>
            <a:lvl1pPr marL="0" indent="0" algn="ctr">
              <a:lnSpc>
                <a:spcPct val="150000"/>
              </a:lnSpc>
              <a:buNone/>
              <a:defRPr sz="10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Marcador de texto 7"/>
          <p:cNvSpPr>
            <a:spLocks noGrp="1"/>
          </p:cNvSpPr>
          <p:nvPr>
            <p:ph type="body" sz="quarter" idx="29"/>
          </p:nvPr>
        </p:nvSpPr>
        <p:spPr>
          <a:xfrm>
            <a:off x="2743200" y="1212082"/>
            <a:ext cx="3657600" cy="2278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91440" bIns="45720" anchor="b">
            <a:noAutofit/>
          </a:bodyPr>
          <a:lstStyle>
            <a:lvl1pPr marL="0" indent="0" algn="ctr">
              <a:buNone/>
              <a:defRPr sz="1000" b="0" i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0"/>
          </p:nvPr>
        </p:nvSpPr>
        <p:spPr>
          <a:xfrm>
            <a:off x="2743200" y="1897882"/>
            <a:ext cx="3657600" cy="457200"/>
          </a:xfrm>
          <a:prstGeom prst="rect">
            <a:avLst/>
          </a:prstGeom>
          <a:noFill/>
        </p:spPr>
        <p:txBody>
          <a:bodyPr vert="horz" wrap="square" lIns="0" tIns="0" rIns="0" bIns="0" anchor="t" anchorCtr="0">
            <a:noAutofit/>
          </a:bodyPr>
          <a:lstStyle>
            <a:lvl1pPr marL="0" indent="0" algn="ctr">
              <a:buNone/>
              <a:defRPr sz="3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8680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image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6172201" y="1200150"/>
            <a:ext cx="29718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34900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quent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7"/>
          <p:cNvSpPr>
            <a:spLocks noGrp="1"/>
          </p:cNvSpPr>
          <p:nvPr>
            <p:ph type="body" sz="quarter" idx="28"/>
          </p:nvPr>
        </p:nvSpPr>
        <p:spPr>
          <a:xfrm>
            <a:off x="457200" y="2343151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Marcador de texto 7"/>
          <p:cNvSpPr>
            <a:spLocks noGrp="1"/>
          </p:cNvSpPr>
          <p:nvPr>
            <p:ph type="body" sz="quarter" idx="29"/>
          </p:nvPr>
        </p:nvSpPr>
        <p:spPr>
          <a:xfrm>
            <a:off x="457200" y="514350"/>
            <a:ext cx="3657600" cy="2278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91440" bIns="45720" anchor="b">
            <a:noAutofit/>
          </a:bodyPr>
          <a:lstStyle>
            <a:lvl1pPr marL="0" indent="0" algn="l">
              <a:buNone/>
              <a:defRPr sz="1000" b="0" i="0" spc="10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0"/>
          </p:nvPr>
        </p:nvSpPr>
        <p:spPr>
          <a:xfrm>
            <a:off x="457200" y="1200150"/>
            <a:ext cx="3657600" cy="457200"/>
          </a:xfrm>
          <a:prstGeom prst="rect">
            <a:avLst/>
          </a:prstGeom>
          <a:noFill/>
        </p:spPr>
        <p:txBody>
          <a:bodyPr vert="horz" wrap="none" lIns="0" tIns="0" rIns="0" bIns="0" anchor="ctr" anchorCtr="0">
            <a:noAutofit/>
          </a:bodyPr>
          <a:lstStyle>
            <a:lvl1pPr marL="0" indent="0" algn="l">
              <a:buNone/>
              <a:defRPr sz="3000" b="0" i="0" baseline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Marcador de texto 7"/>
          <p:cNvSpPr>
            <a:spLocks noGrp="1"/>
          </p:cNvSpPr>
          <p:nvPr>
            <p:ph type="body" sz="quarter" idx="31"/>
          </p:nvPr>
        </p:nvSpPr>
        <p:spPr>
          <a:xfrm>
            <a:off x="457200" y="2114551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Marcador de texto 7"/>
          <p:cNvSpPr>
            <a:spLocks noGrp="1"/>
          </p:cNvSpPr>
          <p:nvPr>
            <p:ph type="body" sz="quarter" idx="32"/>
          </p:nvPr>
        </p:nvSpPr>
        <p:spPr>
          <a:xfrm>
            <a:off x="457200" y="3714750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33"/>
          </p:nvPr>
        </p:nvSpPr>
        <p:spPr>
          <a:xfrm>
            <a:off x="457200" y="3486150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Marcador de texto 7"/>
          <p:cNvSpPr>
            <a:spLocks noGrp="1"/>
          </p:cNvSpPr>
          <p:nvPr>
            <p:ph type="body" sz="quarter" idx="34"/>
          </p:nvPr>
        </p:nvSpPr>
        <p:spPr>
          <a:xfrm>
            <a:off x="4800600" y="2343151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Marcador de texto 7"/>
          <p:cNvSpPr>
            <a:spLocks noGrp="1"/>
          </p:cNvSpPr>
          <p:nvPr>
            <p:ph type="body" sz="quarter" idx="35"/>
          </p:nvPr>
        </p:nvSpPr>
        <p:spPr>
          <a:xfrm>
            <a:off x="4800600" y="2114551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Marcador de texto 7"/>
          <p:cNvSpPr>
            <a:spLocks noGrp="1"/>
          </p:cNvSpPr>
          <p:nvPr>
            <p:ph type="body" sz="quarter" idx="36"/>
          </p:nvPr>
        </p:nvSpPr>
        <p:spPr>
          <a:xfrm>
            <a:off x="4800600" y="3714750"/>
            <a:ext cx="3657600" cy="914399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0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Marcador de texto 7"/>
          <p:cNvSpPr>
            <a:spLocks noGrp="1"/>
          </p:cNvSpPr>
          <p:nvPr>
            <p:ph type="body" sz="quarter" idx="37"/>
          </p:nvPr>
        </p:nvSpPr>
        <p:spPr>
          <a:xfrm>
            <a:off x="4800600" y="3486150"/>
            <a:ext cx="3657600" cy="228600"/>
          </a:xfrm>
          <a:prstGeom prst="rect">
            <a:avLst/>
          </a:prstGeom>
          <a:noFill/>
        </p:spPr>
        <p:txBody>
          <a:bodyPr vert="horz" wrap="square" lIns="0" tIns="0" rIns="0" bIns="0" numCol="1" spcCol="182880"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500" b="0" i="0" baseline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17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1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0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3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C887-A406-4DCE-A21A-AE80E0A9C13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7165-75FD-4B8B-BEAF-5FC159E3D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80000"/>
                </a:srgbClr>
              </a:gs>
              <a:gs pos="100000">
                <a:srgbClr val="0000FF">
                  <a:alpha val="30000"/>
                </a:srgb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79912" y="2182093"/>
            <a:ext cx="2459458" cy="4462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96806">
              <a:defRPr/>
            </a:pP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ea typeface="Roboto Light" charset="0"/>
                <a:cs typeface="Arial" panose="020B0604020202020204" pitchFamily="34" charset="0"/>
              </a:rPr>
              <a:t>Company Name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779912" y="2536617"/>
            <a:ext cx="36671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500" dirty="0" smtClean="0">
                <a:solidFill>
                  <a:schemeClr val="bg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rPr>
              <a:t>Company tagline</a:t>
            </a:r>
            <a:endParaRPr lang="en-US" altLang="en-US" sz="1500" dirty="0">
              <a:solidFill>
                <a:schemeClr val="bg1"/>
              </a:solidFill>
              <a:latin typeface="Arial" panose="020B0604020202020204" pitchFamily="34" charset="0"/>
              <a:ea typeface="Roboto Light" pitchFamily="2" charset="0"/>
              <a:cs typeface="Arial" panose="020B0604020202020204" pitchFamily="34" charset="0"/>
            </a:endParaRPr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058244"/>
            <a:ext cx="944825" cy="94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0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2649488" y="2513508"/>
            <a:ext cx="3845024" cy="9843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typesetting, remaining essentially unchanged. It was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popularised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in the 1960s with the release of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2743200" y="1203598"/>
            <a:ext cx="3701008" cy="308273"/>
          </a:xfrm>
        </p:spPr>
        <p:txBody>
          <a:bodyPr/>
          <a:lstStyle/>
          <a:p>
            <a:pPr>
              <a:defRPr/>
            </a:pPr>
            <a:r>
              <a:rPr lang="en-US" sz="1500" spc="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company</a:t>
            </a:r>
            <a:endParaRPr lang="en-US" sz="1500" spc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0"/>
          </p:nvPr>
        </p:nvSpPr>
        <p:spPr>
          <a:xfrm>
            <a:off x="2743200" y="1898650"/>
            <a:ext cx="3657600" cy="45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609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229100" y="1707654"/>
            <a:ext cx="685800" cy="0"/>
          </a:xfrm>
          <a:prstGeom prst="line">
            <a:avLst/>
          </a:prstGeom>
          <a:ln w="25400">
            <a:solidFill>
              <a:srgbClr val="38D6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/>
          <p:cNvCxnSpPr/>
          <p:nvPr/>
        </p:nvCxnSpPr>
        <p:spPr>
          <a:xfrm>
            <a:off x="457200" y="4641850"/>
            <a:ext cx="8229600" cy="0"/>
          </a:xfrm>
          <a:prstGeom prst="line">
            <a:avLst/>
          </a:prstGeom>
          <a:ln>
            <a:solidFill>
              <a:schemeClr val="bg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texto 7"/>
          <p:cNvSpPr txBox="1">
            <a:spLocks/>
          </p:cNvSpPr>
          <p:nvPr/>
        </p:nvSpPr>
        <p:spPr>
          <a:xfrm>
            <a:off x="457200" y="4781550"/>
            <a:ext cx="8229600" cy="20320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b="1" i="0" kern="1200" spc="100" baseline="0">
                <a:solidFill>
                  <a:schemeClr val="bg1"/>
                </a:solidFill>
                <a:latin typeface="Juste" charset="0"/>
                <a:ea typeface="Juste" charset="0"/>
                <a:cs typeface="Juste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Address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Phone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Email: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Website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endParaRPr lang="es-ES_tradnl" sz="800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Roboto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859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/>
          <p:nvPr/>
        </p:nvSpPr>
        <p:spPr>
          <a:xfrm>
            <a:off x="2971800" y="1200150"/>
            <a:ext cx="3200400" cy="27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7F7F7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1200150"/>
            <a:ext cx="3200400" cy="2743201"/>
          </a:xfrm>
          <a:prstGeom prst="rect">
            <a:avLst/>
          </a:prstGeom>
          <a:gradFill flip="none" rotWithShape="1">
            <a:gsLst>
              <a:gs pos="0">
                <a:srgbClr val="7600CB">
                  <a:alpha val="80000"/>
                </a:srgbClr>
              </a:gs>
              <a:gs pos="98000">
                <a:srgbClr val="0B5DF9">
                  <a:alpha val="32000"/>
                </a:srgb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7" name="TextBox 20"/>
          <p:cNvSpPr txBox="1">
            <a:spLocks noChangeArrowheads="1"/>
          </p:cNvSpPr>
          <p:nvPr/>
        </p:nvSpPr>
        <p:spPr bwMode="auto">
          <a:xfrm>
            <a:off x="2962275" y="1560552"/>
            <a:ext cx="32099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500" dirty="0" smtClean="0">
                <a:solidFill>
                  <a:schemeClr val="bg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rPr>
              <a:t>Main product </a:t>
            </a:r>
            <a:endParaRPr lang="he-IL" altLang="en-US" sz="1500" dirty="0" smtClean="0">
              <a:solidFill>
                <a:schemeClr val="bg1"/>
              </a:solidFill>
              <a:latin typeface="Arial" panose="020B0604020202020204" pitchFamily="34" charset="0"/>
              <a:ea typeface="Roboto Light" pitchFamily="2" charset="0"/>
              <a:cs typeface="Arial" panose="020B0604020202020204" pitchFamily="34" charset="0"/>
            </a:endParaRPr>
          </a:p>
          <a:p>
            <a:pPr algn="ctr"/>
            <a:r>
              <a:rPr lang="en-US" altLang="en-US" sz="1500" dirty="0" smtClean="0">
                <a:solidFill>
                  <a:schemeClr val="bg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rPr>
              <a:t>or service</a:t>
            </a:r>
            <a:endParaRPr lang="en-US" altLang="en-US" sz="1500" dirty="0">
              <a:solidFill>
                <a:schemeClr val="bg1"/>
              </a:solidFill>
              <a:latin typeface="Arial" panose="020B0604020202020204" pitchFamily="34" charset="0"/>
              <a:ea typeface="Roboto Light" pitchFamily="2" charset="0"/>
              <a:cs typeface="Arial" panose="020B0604020202020204" pitchFamily="34" charset="0"/>
            </a:endParaRPr>
          </a:p>
        </p:txBody>
      </p:sp>
      <p:sp>
        <p:nvSpPr>
          <p:cNvPr id="65539" name="Text Placeholder 5"/>
          <p:cNvSpPr txBox="1">
            <a:spLocks/>
          </p:cNvSpPr>
          <p:nvPr/>
        </p:nvSpPr>
        <p:spPr bwMode="auto">
          <a:xfrm>
            <a:off x="3206316" y="2499742"/>
            <a:ext cx="27313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685800"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5143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8572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2001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15430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75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simply dummy text of the printing and typesetting industry. Lorem Ipsum has been the industry's standard dummy text ever since the 1500s, when an unknown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printer</a:t>
            </a:r>
            <a:endParaRPr lang="en-US" altLang="en-US" sz="1100" dirty="0">
              <a:solidFill>
                <a:schemeClr val="bg1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29100" y="2283718"/>
            <a:ext cx="685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1" name="Picture Placeholder 1"/>
          <p:cNvSpPr>
            <a:spLocks noGrp="1"/>
          </p:cNvSpPr>
          <p:nvPr>
            <p:ph type="pic" sz="quarter" idx="30"/>
          </p:nvPr>
        </p:nvSpPr>
        <p:spPr bwMode="auto">
          <a:solidFill>
            <a:schemeClr val="bg1">
              <a:lumMod val="85000"/>
            </a:schemeClr>
          </a:solidFill>
        </p:spPr>
      </p:sp>
      <p:sp>
        <p:nvSpPr>
          <p:cNvPr id="65542" name="Picture Placeholder 2"/>
          <p:cNvSpPr>
            <a:spLocks noGrp="1"/>
          </p:cNvSpPr>
          <p:nvPr>
            <p:ph type="pic" sz="quarter" idx="31"/>
          </p:nvPr>
        </p:nvSpPr>
        <p:spPr bwMode="auto">
          <a:xfrm>
            <a:off x="6172200" y="1200150"/>
            <a:ext cx="2971800" cy="2743200"/>
          </a:xfrm>
          <a:solidFill>
            <a:schemeClr val="bg1">
              <a:lumMod val="85000"/>
            </a:schemeClr>
          </a:solidFill>
        </p:spPr>
      </p:sp>
      <p:cxnSp>
        <p:nvCxnSpPr>
          <p:cNvPr id="15" name="Straight Connector 4"/>
          <p:cNvCxnSpPr/>
          <p:nvPr/>
        </p:nvCxnSpPr>
        <p:spPr>
          <a:xfrm>
            <a:off x="457200" y="4641850"/>
            <a:ext cx="8229600" cy="0"/>
          </a:xfrm>
          <a:prstGeom prst="line">
            <a:avLst/>
          </a:prstGeom>
          <a:ln>
            <a:solidFill>
              <a:schemeClr val="bg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texto 7"/>
          <p:cNvSpPr txBox="1">
            <a:spLocks/>
          </p:cNvSpPr>
          <p:nvPr/>
        </p:nvSpPr>
        <p:spPr>
          <a:xfrm>
            <a:off x="457200" y="4781550"/>
            <a:ext cx="8229600" cy="20320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b="1" i="0" kern="1200" spc="100" baseline="0">
                <a:solidFill>
                  <a:schemeClr val="bg1"/>
                </a:solidFill>
                <a:latin typeface="Juste" charset="0"/>
                <a:ea typeface="Juste" charset="0"/>
                <a:cs typeface="Juste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Address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Phone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Email: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Website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endParaRPr lang="es-ES_tradnl" sz="800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Roboto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0070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65537" grpId="0"/>
      <p:bldP spid="655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08000">
                  <a:alpha val="80000"/>
                </a:srgbClr>
              </a:gs>
              <a:gs pos="100000">
                <a:srgbClr val="0000FF">
                  <a:alpha val="30000"/>
                </a:srgb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073" name="Text Placeholder 1"/>
          <p:cNvSpPr>
            <a:spLocks noGrp="1"/>
          </p:cNvSpPr>
          <p:nvPr>
            <p:ph type="body" sz="quarter" idx="28"/>
          </p:nvPr>
        </p:nvSpPr>
        <p:spPr bwMode="auto">
          <a:xfrm>
            <a:off x="457200" y="2343150"/>
            <a:ext cx="3657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simply dummy text of the printing and typesetting industry. Lorem Ipsum has been the industry's standard dummy text ever since the 1500s, when 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endParaRPr lang="en-US" altLang="en-US" sz="1100" dirty="0" smtClean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200" y="514350"/>
            <a:ext cx="3657600" cy="228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Services of the company</a:t>
            </a:r>
          </a:p>
        </p:txBody>
      </p:sp>
      <p:sp>
        <p:nvSpPr>
          <p:cNvPr id="131075" name="Text Placeholder 3"/>
          <p:cNvSpPr>
            <a:spLocks noGrp="1"/>
          </p:cNvSpPr>
          <p:nvPr>
            <p:ph type="body" sz="quarter" idx="3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  <p:sp>
        <p:nvSpPr>
          <p:cNvPr id="131076" name="Text Placeholder 4"/>
          <p:cNvSpPr>
            <a:spLocks noGrp="1"/>
          </p:cNvSpPr>
          <p:nvPr>
            <p:ph type="body" sz="quarter" idx="31"/>
          </p:nvPr>
        </p:nvSpPr>
        <p:spPr bwMode="auto">
          <a:xfrm>
            <a:off x="457200" y="2067694"/>
            <a:ext cx="3657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en-US" altLang="en-US" sz="1600" dirty="0" smtClean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31077" name="Text Placeholder 5"/>
          <p:cNvSpPr>
            <a:spLocks noGrp="1"/>
          </p:cNvSpPr>
          <p:nvPr>
            <p:ph type="body" sz="quarter" idx="32"/>
          </p:nvPr>
        </p:nvSpPr>
        <p:spPr bwMode="auto">
          <a:xfrm>
            <a:off x="457200" y="3714750"/>
            <a:ext cx="3657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simply dummy text of the printing and typesetting industry. Lorem Ipsum has been the industry's standard dummy text ever since the 1500s, when an unknown</a:t>
            </a:r>
            <a:endParaRPr lang="en-US" altLang="en-US" sz="11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31078" name="Text Placeholder 6"/>
          <p:cNvSpPr>
            <a:spLocks noGrp="1"/>
          </p:cNvSpPr>
          <p:nvPr>
            <p:ph type="body" sz="quarter" idx="33"/>
          </p:nvPr>
        </p:nvSpPr>
        <p:spPr bwMode="auto">
          <a:xfrm>
            <a:off x="457200" y="3439294"/>
            <a:ext cx="3657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en-US" altLang="en-US" sz="16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31079" name="Text Placeholder 7"/>
          <p:cNvSpPr>
            <a:spLocks noGrp="1"/>
          </p:cNvSpPr>
          <p:nvPr>
            <p:ph type="body" sz="quarter" idx="34"/>
          </p:nvPr>
        </p:nvSpPr>
        <p:spPr bwMode="auto">
          <a:xfrm>
            <a:off x="4800600" y="2343150"/>
            <a:ext cx="3657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simply dummy text of the printing and typesetting industry. Lorem Ipsum has been the industry's standard dummy text ever since the 1500s, when an unknown</a:t>
            </a:r>
            <a:endParaRPr lang="en-US" altLang="en-US" sz="11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31080" name="Text Placeholder 8"/>
          <p:cNvSpPr>
            <a:spLocks noGrp="1"/>
          </p:cNvSpPr>
          <p:nvPr>
            <p:ph type="body" sz="quarter" idx="35"/>
          </p:nvPr>
        </p:nvSpPr>
        <p:spPr bwMode="auto">
          <a:xfrm>
            <a:off x="4800600" y="2067694"/>
            <a:ext cx="3657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en-US" altLang="en-US" sz="16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31081" name="Text Placeholder 9"/>
          <p:cNvSpPr>
            <a:spLocks noGrp="1"/>
          </p:cNvSpPr>
          <p:nvPr>
            <p:ph type="body" sz="quarter" idx="36"/>
          </p:nvPr>
        </p:nvSpPr>
        <p:spPr bwMode="auto">
          <a:xfrm>
            <a:off x="4800600" y="3714750"/>
            <a:ext cx="3657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simply dummy text of the printing and typesetting industry. Lorem Ipsum has been the industry's standard dummy text ever since the 1500s, when an unknown</a:t>
            </a:r>
            <a:endParaRPr lang="en-US" altLang="en-US" sz="11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31082" name="Text Placeholder 10"/>
          <p:cNvSpPr>
            <a:spLocks noGrp="1"/>
          </p:cNvSpPr>
          <p:nvPr>
            <p:ph type="body" sz="quarter" idx="37"/>
          </p:nvPr>
        </p:nvSpPr>
        <p:spPr bwMode="auto">
          <a:xfrm>
            <a:off x="4800600" y="3439294"/>
            <a:ext cx="3657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en-US" altLang="en-US" sz="16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971550"/>
            <a:ext cx="685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84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1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1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1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1073" grpId="0" build="p"/>
      <p:bldP spid="3" grpId="0" build="p"/>
      <p:bldP spid="131075" grpId="0" build="p"/>
      <p:bldP spid="131076" grpId="0" build="p"/>
      <p:bldP spid="131077" grpId="0" build="p"/>
      <p:bldP spid="131078" grpId="0" build="p"/>
      <p:bldP spid="131079" grpId="0" build="p"/>
      <p:bldP spid="131080" grpId="0" build="p"/>
      <p:bldP spid="131081" grpId="0" build="p"/>
      <p:bldP spid="1310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/>
          <p:nvPr/>
        </p:nvSpPr>
        <p:spPr>
          <a:xfrm>
            <a:off x="0" y="1200150"/>
            <a:ext cx="6172200" cy="27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7F7F7"/>
              </a:solidFill>
            </a:endParaRPr>
          </a:p>
        </p:txBody>
      </p:sp>
      <p:sp>
        <p:nvSpPr>
          <p:cNvPr id="13" name="Rectangle 9"/>
          <p:cNvSpPr/>
          <p:nvPr/>
        </p:nvSpPr>
        <p:spPr>
          <a:xfrm>
            <a:off x="0" y="1200150"/>
            <a:ext cx="6172200" cy="2743201"/>
          </a:xfrm>
          <a:prstGeom prst="rect">
            <a:avLst/>
          </a:prstGeom>
          <a:gradFill flip="none" rotWithShape="1">
            <a:gsLst>
              <a:gs pos="0">
                <a:srgbClr val="3366FF">
                  <a:alpha val="80000"/>
                </a:srgbClr>
              </a:gs>
              <a:gs pos="100000">
                <a:srgbClr val="008000">
                  <a:alpha val="30000"/>
                </a:srgb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7" name="Picture Placeholder 1"/>
          <p:cNvSpPr>
            <a:spLocks noGrp="1"/>
          </p:cNvSpPr>
          <p:nvPr>
            <p:ph type="pic" sz="quarter" idx="31"/>
          </p:nvPr>
        </p:nvSpPr>
        <p:spPr bwMode="auto">
          <a:xfrm>
            <a:off x="6172200" y="1200150"/>
            <a:ext cx="2971800" cy="2743200"/>
          </a:xfrm>
          <a:solidFill>
            <a:schemeClr val="bg1">
              <a:lumMod val="85000"/>
            </a:schemeClr>
          </a:solidFill>
        </p:spPr>
      </p:sp>
      <p:cxnSp>
        <p:nvCxnSpPr>
          <p:cNvPr id="8" name="Straight Connector 4"/>
          <p:cNvCxnSpPr/>
          <p:nvPr/>
        </p:nvCxnSpPr>
        <p:spPr>
          <a:xfrm>
            <a:off x="457200" y="4641850"/>
            <a:ext cx="8229600" cy="0"/>
          </a:xfrm>
          <a:prstGeom prst="line">
            <a:avLst/>
          </a:prstGeom>
          <a:ln>
            <a:solidFill>
              <a:schemeClr val="bg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3028950"/>
            <a:ext cx="4114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85800"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5143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8572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2001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15430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750"/>
              </a:spcBef>
              <a:buFont typeface="Arial" pitchFamily="34" charset="0"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STEVE JOBS</a:t>
            </a:r>
          </a:p>
        </p:txBody>
      </p:sp>
      <p:sp>
        <p:nvSpPr>
          <p:cNvPr id="11" name="Text Placeholder 8"/>
          <p:cNvSpPr txBox="1">
            <a:spLocks/>
          </p:cNvSpPr>
          <p:nvPr/>
        </p:nvSpPr>
        <p:spPr bwMode="auto">
          <a:xfrm>
            <a:off x="457200" y="1923678"/>
            <a:ext cx="469086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5143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8572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2001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1543050" indent="-171450" defTabSz="6858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Arial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Roboto Slab Light"/>
                <a:cs typeface="Arial" panose="020B0604020202020204" pitchFamily="34" charset="0"/>
              </a:rPr>
              <a:t>“The only way to do great work is to love what you do.”</a:t>
            </a:r>
          </a:p>
        </p:txBody>
      </p:sp>
      <p:sp>
        <p:nvSpPr>
          <p:cNvPr id="12" name="Marcador de texto 7"/>
          <p:cNvSpPr txBox="1">
            <a:spLocks/>
          </p:cNvSpPr>
          <p:nvPr/>
        </p:nvSpPr>
        <p:spPr>
          <a:xfrm>
            <a:off x="457200" y="4781550"/>
            <a:ext cx="8229600" cy="20320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b="1" i="0" kern="1200" spc="100" baseline="0">
                <a:solidFill>
                  <a:schemeClr val="bg1"/>
                </a:solidFill>
                <a:latin typeface="Juste" charset="0"/>
                <a:ea typeface="Juste" charset="0"/>
                <a:cs typeface="Juste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Address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Phone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Email: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Website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endParaRPr lang="es-ES_tradnl" sz="800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Roboto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71405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/>
          <p:nvPr/>
        </p:nvSpPr>
        <p:spPr>
          <a:xfrm>
            <a:off x="2967037" y="1200150"/>
            <a:ext cx="3200400" cy="27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7F7F7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1200150"/>
            <a:ext cx="3200400" cy="2743201"/>
          </a:xfrm>
          <a:prstGeom prst="rect">
            <a:avLst/>
          </a:prstGeom>
          <a:gradFill flip="none" rotWithShape="1">
            <a:gsLst>
              <a:gs pos="0">
                <a:srgbClr val="7600CB">
                  <a:alpha val="80000"/>
                </a:srgbClr>
              </a:gs>
              <a:gs pos="98000">
                <a:srgbClr val="0B5DF9">
                  <a:alpha val="32000"/>
                </a:srgb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45" name="TextBox 16"/>
          <p:cNvSpPr txBox="1">
            <a:spLocks noChangeArrowheads="1"/>
          </p:cNvSpPr>
          <p:nvPr/>
        </p:nvSpPr>
        <p:spPr bwMode="auto">
          <a:xfrm>
            <a:off x="2967037" y="2958008"/>
            <a:ext cx="32004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9532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500" dirty="0">
                <a:solidFill>
                  <a:schemeClr val="bg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rPr>
              <a:t>Thank you!</a:t>
            </a:r>
          </a:p>
        </p:txBody>
      </p:sp>
      <p:cxnSp>
        <p:nvCxnSpPr>
          <p:cNvPr id="14" name="Straight Connector 4"/>
          <p:cNvCxnSpPr/>
          <p:nvPr/>
        </p:nvCxnSpPr>
        <p:spPr>
          <a:xfrm>
            <a:off x="457200" y="4641850"/>
            <a:ext cx="8229600" cy="0"/>
          </a:xfrm>
          <a:prstGeom prst="line">
            <a:avLst/>
          </a:prstGeom>
          <a:ln>
            <a:solidFill>
              <a:schemeClr val="bg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88" y="1827197"/>
            <a:ext cx="944825" cy="944825"/>
          </a:xfrm>
          <a:prstGeom prst="rect">
            <a:avLst/>
          </a:prstGeom>
        </p:spPr>
      </p:pic>
      <p:sp>
        <p:nvSpPr>
          <p:cNvPr id="9" name="Marcador de texto 7"/>
          <p:cNvSpPr txBox="1">
            <a:spLocks/>
          </p:cNvSpPr>
          <p:nvPr/>
        </p:nvSpPr>
        <p:spPr>
          <a:xfrm>
            <a:off x="457200" y="4781550"/>
            <a:ext cx="8229600" cy="203200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b="1" i="0" kern="1200" spc="100" baseline="0">
                <a:solidFill>
                  <a:schemeClr val="bg1"/>
                </a:solidFill>
                <a:latin typeface="Juste" charset="0"/>
                <a:ea typeface="Juste" charset="0"/>
                <a:cs typeface="Juste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Address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Phone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Email:</a:t>
            </a:r>
            <a:r>
              <a:rPr lang="he-I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       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charset="0"/>
                <a:cs typeface="+mn-cs"/>
              </a:rPr>
              <a:t>          </a:t>
            </a:r>
            <a:r>
              <a:rPr lang="es-ES_tradnl" sz="800" b="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Website</a:t>
            </a:r>
            <a:r>
              <a:rPr lang="es-ES_tradnl" sz="8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rPr>
              <a:t>:</a:t>
            </a:r>
            <a:endParaRPr lang="es-ES_tradnl" sz="800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Roboto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35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4145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254</Words>
  <Application>Microsoft Office PowerPoint</Application>
  <PresentationFormat>‫הצגה על המסך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omri</dc:creator>
  <cp:lastModifiedBy>omri</cp:lastModifiedBy>
  <cp:revision>23</cp:revision>
  <dcterms:created xsi:type="dcterms:W3CDTF">2019-01-26T18:36:58Z</dcterms:created>
  <dcterms:modified xsi:type="dcterms:W3CDTF">2019-02-01T13:32:56Z</dcterms:modified>
</cp:coreProperties>
</file>