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3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D6B0"/>
    <a:srgbClr val="F8635B"/>
    <a:srgbClr val="60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54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imag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0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6172201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6901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 text para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7"/>
          <p:cNvSpPr>
            <a:spLocks noGrp="1"/>
          </p:cNvSpPr>
          <p:nvPr>
            <p:ph type="body" sz="quarter" idx="28"/>
          </p:nvPr>
        </p:nvSpPr>
        <p:spPr>
          <a:xfrm>
            <a:off x="2743200" y="2583683"/>
            <a:ext cx="3657600" cy="92333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t">
            <a:spAutoFit/>
          </a:bodyPr>
          <a:lstStyle>
            <a:lvl1pPr marL="0" indent="0" algn="ctr">
              <a:lnSpc>
                <a:spcPct val="150000"/>
              </a:lnSpc>
              <a:buNone/>
              <a:defRPr sz="10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29"/>
          </p:nvPr>
        </p:nvSpPr>
        <p:spPr>
          <a:xfrm>
            <a:off x="2743200" y="1212082"/>
            <a:ext cx="3657600" cy="2278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91440" bIns="45720" anchor="b">
            <a:noAutofit/>
          </a:bodyPr>
          <a:lstStyle>
            <a:lvl1pPr marL="0" indent="0" algn="ctr">
              <a:buNone/>
              <a:defRPr sz="1000" b="0" i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0"/>
          </p:nvPr>
        </p:nvSpPr>
        <p:spPr>
          <a:xfrm>
            <a:off x="2743200" y="1897882"/>
            <a:ext cx="3657600" cy="457200"/>
          </a:xfrm>
          <a:prstGeom prst="rect">
            <a:avLst/>
          </a:prstGeom>
          <a:noFill/>
        </p:spPr>
        <p:txBody>
          <a:bodyPr vert="horz" wrap="square" lIns="0" tIns="0" rIns="0" bIns="0" anchor="t" anchorCtr="0">
            <a:noAutofit/>
          </a:bodyPr>
          <a:lstStyle>
            <a:lvl1pPr marL="0" indent="0" algn="ctr">
              <a:buNone/>
              <a:defRPr sz="3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680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6172201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34900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quen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7"/>
          <p:cNvSpPr>
            <a:spLocks noGrp="1"/>
          </p:cNvSpPr>
          <p:nvPr>
            <p:ph type="body" sz="quarter" idx="28"/>
          </p:nvPr>
        </p:nvSpPr>
        <p:spPr>
          <a:xfrm>
            <a:off x="457200" y="2343151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29"/>
          </p:nvPr>
        </p:nvSpPr>
        <p:spPr>
          <a:xfrm>
            <a:off x="457200" y="514350"/>
            <a:ext cx="3657600" cy="2278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91440" bIns="45720" anchor="b">
            <a:noAutofit/>
          </a:bodyPr>
          <a:lstStyle>
            <a:lvl1pPr marL="0" indent="0" algn="l">
              <a:buNone/>
              <a:defRPr sz="1000" b="0" i="0" spc="10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0"/>
          </p:nvPr>
        </p:nvSpPr>
        <p:spPr>
          <a:xfrm>
            <a:off x="457200" y="1200150"/>
            <a:ext cx="3657600" cy="457200"/>
          </a:xfrm>
          <a:prstGeom prst="rect">
            <a:avLst/>
          </a:prstGeom>
          <a:noFill/>
        </p:spPr>
        <p:txBody>
          <a:bodyPr vert="horz" wrap="none" lIns="0" tIns="0" rIns="0" bIns="0" anchor="ctr" anchorCtr="0">
            <a:noAutofit/>
          </a:bodyPr>
          <a:lstStyle>
            <a:lvl1pPr marL="0" indent="0" algn="l">
              <a:buNone/>
              <a:defRPr sz="30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Marcador de texto 7"/>
          <p:cNvSpPr>
            <a:spLocks noGrp="1"/>
          </p:cNvSpPr>
          <p:nvPr>
            <p:ph type="body" sz="quarter" idx="31"/>
          </p:nvPr>
        </p:nvSpPr>
        <p:spPr>
          <a:xfrm>
            <a:off x="457200" y="2114551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Marcador de texto 7"/>
          <p:cNvSpPr>
            <a:spLocks noGrp="1"/>
          </p:cNvSpPr>
          <p:nvPr>
            <p:ph type="body" sz="quarter" idx="32"/>
          </p:nvPr>
        </p:nvSpPr>
        <p:spPr>
          <a:xfrm>
            <a:off x="457200" y="3714750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33"/>
          </p:nvPr>
        </p:nvSpPr>
        <p:spPr>
          <a:xfrm>
            <a:off x="457200" y="3486150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Marcador de texto 7"/>
          <p:cNvSpPr>
            <a:spLocks noGrp="1"/>
          </p:cNvSpPr>
          <p:nvPr>
            <p:ph type="body" sz="quarter" idx="34"/>
          </p:nvPr>
        </p:nvSpPr>
        <p:spPr>
          <a:xfrm>
            <a:off x="4800600" y="2343151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Marcador de texto 7"/>
          <p:cNvSpPr>
            <a:spLocks noGrp="1"/>
          </p:cNvSpPr>
          <p:nvPr>
            <p:ph type="body" sz="quarter" idx="35"/>
          </p:nvPr>
        </p:nvSpPr>
        <p:spPr>
          <a:xfrm>
            <a:off x="4800600" y="2114551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Marcador de texto 7"/>
          <p:cNvSpPr>
            <a:spLocks noGrp="1"/>
          </p:cNvSpPr>
          <p:nvPr>
            <p:ph type="body" sz="quarter" idx="36"/>
          </p:nvPr>
        </p:nvSpPr>
        <p:spPr>
          <a:xfrm>
            <a:off x="4800600" y="3714750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Marcador de texto 7"/>
          <p:cNvSpPr>
            <a:spLocks noGrp="1"/>
          </p:cNvSpPr>
          <p:nvPr>
            <p:ph type="body" sz="quarter" idx="37"/>
          </p:nvPr>
        </p:nvSpPr>
        <p:spPr>
          <a:xfrm>
            <a:off x="4800600" y="3486150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1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0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C887-A406-4DCE-A21A-AE80E0A9C13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0" y="-92546"/>
            <a:ext cx="9144000" cy="523604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s-ES" sz="5600"/>
          </a:p>
        </p:txBody>
      </p:sp>
      <p:sp>
        <p:nvSpPr>
          <p:cNvPr id="4" name="TextBox 3"/>
          <p:cNvSpPr txBox="1"/>
          <p:nvPr/>
        </p:nvSpPr>
        <p:spPr>
          <a:xfrm>
            <a:off x="3275856" y="2166704"/>
            <a:ext cx="1624541" cy="4770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 defTabSz="696806" rtl="1">
              <a:defRPr/>
            </a:pPr>
            <a:r>
              <a:rPr lang="he-IL" sz="2500" dirty="0" smtClean="0">
                <a:solidFill>
                  <a:schemeClr val="bg1"/>
                </a:solidFill>
                <a:latin typeface="+mj-lt"/>
                <a:ea typeface="Roboto Light" charset="0"/>
              </a:rPr>
              <a:t>שם החברה</a:t>
            </a:r>
            <a:endParaRPr lang="en-US" sz="2500" dirty="0">
              <a:solidFill>
                <a:schemeClr val="bg1"/>
              </a:solidFill>
              <a:latin typeface="+mj-lt"/>
              <a:ea typeface="Roboto Light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563887" y="2536617"/>
            <a:ext cx="133651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rtl="1"/>
            <a:r>
              <a:rPr lang="he-IL" altLang="en-US" sz="1500" dirty="0" smtClean="0">
                <a:solidFill>
                  <a:schemeClr val="bg1"/>
                </a:solidFill>
                <a:latin typeface="+mj-lt"/>
                <a:ea typeface="Roboto Light" pitchFamily="2" charset="0"/>
              </a:rPr>
              <a:t>סלוגן החברה</a:t>
            </a:r>
            <a:endParaRPr lang="en-US" altLang="en-US" sz="1500" dirty="0">
              <a:solidFill>
                <a:schemeClr val="bg1"/>
              </a:solidFill>
              <a:latin typeface="+mj-lt"/>
              <a:ea typeface="Roboto Light" pitchFamily="2" charset="0"/>
            </a:endParaRP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2058244"/>
            <a:ext cx="944825" cy="9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0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2649488" y="2513508"/>
            <a:ext cx="3845024" cy="988347"/>
          </a:xfrm>
        </p:spPr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he-IL" sz="1100" dirty="0" err="1">
                <a:cs typeface="+mn-cs"/>
              </a:rPr>
              <a:t>לורם</a:t>
            </a:r>
            <a:r>
              <a:rPr lang="he-IL" sz="1100" dirty="0">
                <a:cs typeface="+mn-cs"/>
              </a:rPr>
              <a:t> איפסום </a:t>
            </a:r>
            <a:r>
              <a:rPr lang="he-IL" sz="1100" dirty="0" err="1">
                <a:cs typeface="+mn-cs"/>
              </a:rPr>
              <a:t>דולור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סיט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אמט</a:t>
            </a:r>
            <a:r>
              <a:rPr lang="he-IL" sz="1100" dirty="0">
                <a:cs typeface="+mn-cs"/>
              </a:rPr>
              <a:t>, </a:t>
            </a:r>
            <a:r>
              <a:rPr lang="he-IL" sz="1100" dirty="0" err="1">
                <a:cs typeface="+mn-cs"/>
              </a:rPr>
              <a:t>קונסקטורר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אדיפיסינג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אלית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קונסקטורר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אדיפיסינג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אלית</a:t>
            </a:r>
            <a:r>
              <a:rPr lang="he-IL" sz="1100" dirty="0">
                <a:cs typeface="+mn-cs"/>
              </a:rPr>
              <a:t>. </a:t>
            </a:r>
            <a:r>
              <a:rPr lang="he-IL" sz="1100" dirty="0" err="1">
                <a:cs typeface="+mn-cs"/>
              </a:rPr>
              <a:t>סת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אלמנקום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ניסי</a:t>
            </a:r>
            <a:r>
              <a:rPr lang="he-IL" sz="1100" dirty="0">
                <a:cs typeface="+mn-cs"/>
              </a:rPr>
              <a:t> נון ניבאה. </a:t>
            </a:r>
            <a:r>
              <a:rPr lang="he-IL" sz="1100" dirty="0" err="1">
                <a:cs typeface="+mn-cs"/>
              </a:rPr>
              <a:t>דס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איאקוליס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וולופטה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דיאם</a:t>
            </a:r>
            <a:r>
              <a:rPr lang="he-IL" sz="1100" dirty="0">
                <a:cs typeface="+mn-cs"/>
              </a:rPr>
              <a:t>. </a:t>
            </a:r>
            <a:r>
              <a:rPr lang="he-IL" sz="1100" dirty="0" err="1">
                <a:cs typeface="+mn-cs"/>
              </a:rPr>
              <a:t>וסטיבולום</a:t>
            </a:r>
            <a:r>
              <a:rPr lang="he-IL" sz="1100" dirty="0">
                <a:cs typeface="+mn-cs"/>
              </a:rPr>
              <a:t> אט </a:t>
            </a:r>
            <a:r>
              <a:rPr lang="he-IL" sz="1100" dirty="0" err="1">
                <a:cs typeface="+mn-cs"/>
              </a:rPr>
              <a:t>דולור</a:t>
            </a:r>
            <a:r>
              <a:rPr lang="he-IL" sz="1100" dirty="0">
                <a:cs typeface="+mn-cs"/>
              </a:rPr>
              <a:t>, </a:t>
            </a:r>
            <a:r>
              <a:rPr lang="he-IL" sz="1100" dirty="0" err="1">
                <a:cs typeface="+mn-cs"/>
              </a:rPr>
              <a:t>קראס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אגת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לקטוס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וואל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אאוגו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וסטיבולום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סוליסי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טידום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בעליק</a:t>
            </a:r>
            <a:r>
              <a:rPr lang="he-IL" sz="1100" dirty="0">
                <a:cs typeface="+mn-cs"/>
              </a:rPr>
              <a:t>. </a:t>
            </a:r>
            <a:r>
              <a:rPr lang="he-IL" sz="1100" dirty="0" err="1">
                <a:cs typeface="+mn-cs"/>
              </a:rPr>
              <a:t>קונדימנטום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קורוס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בליקרה</a:t>
            </a:r>
            <a:r>
              <a:rPr lang="he-IL" sz="1100" dirty="0">
                <a:cs typeface="+mn-cs"/>
              </a:rPr>
              <a:t>, </a:t>
            </a:r>
            <a:r>
              <a:rPr lang="he-IL" sz="1100" dirty="0" err="1">
                <a:cs typeface="+mn-cs"/>
              </a:rPr>
              <a:t>נונסטי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>
                <a:cs typeface="+mn-cs"/>
              </a:rPr>
              <a:t>קלובר</a:t>
            </a:r>
            <a:r>
              <a:rPr lang="he-IL" sz="1100" dirty="0">
                <a:cs typeface="+mn-cs"/>
              </a:rPr>
              <a:t> </a:t>
            </a:r>
            <a:r>
              <a:rPr lang="he-IL" sz="1100" dirty="0" err="1" smtClean="0">
                <a:cs typeface="+mn-cs"/>
              </a:rPr>
              <a:t>בריקנה</a:t>
            </a:r>
            <a:endParaRPr lang="en-US" sz="1100" dirty="0" smtClean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2743200" y="1203598"/>
            <a:ext cx="3701008" cy="308273"/>
          </a:xfrm>
        </p:spPr>
        <p:txBody>
          <a:bodyPr/>
          <a:lstStyle/>
          <a:p>
            <a:pPr rtl="1">
              <a:defRPr/>
            </a:pPr>
            <a:r>
              <a:rPr lang="he-IL" sz="1500" dirty="0" smtClean="0">
                <a:solidFill>
                  <a:schemeClr val="tx1"/>
                </a:solidFill>
                <a:latin typeface="+mj-lt"/>
                <a:cs typeface="+mn-cs"/>
              </a:rPr>
              <a:t>על החברה</a:t>
            </a:r>
            <a:endParaRPr lang="en-US" sz="1500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2743200" y="1898650"/>
            <a:ext cx="3657600" cy="457200"/>
          </a:xfrm>
        </p:spPr>
        <p:txBody>
          <a:bodyPr/>
          <a:lstStyle/>
          <a:p>
            <a:pPr rtl="1"/>
            <a:r>
              <a:rPr lang="he-IL" dirty="0" err="1">
                <a:solidFill>
                  <a:srgbClr val="609BFF"/>
                </a:solidFill>
                <a:cs typeface="+mn-cs"/>
              </a:rPr>
              <a:t>לורם</a:t>
            </a:r>
            <a:r>
              <a:rPr lang="he-IL" dirty="0">
                <a:solidFill>
                  <a:srgbClr val="609BFF"/>
                </a:solidFill>
                <a:cs typeface="+mn-cs"/>
              </a:rPr>
              <a:t> </a:t>
            </a:r>
            <a:r>
              <a:rPr lang="he-IL" dirty="0" smtClean="0">
                <a:solidFill>
                  <a:srgbClr val="609BFF"/>
                </a:solidFill>
                <a:cs typeface="+mn-cs"/>
              </a:rPr>
              <a:t>איפסום</a:t>
            </a:r>
            <a:endParaRPr lang="he-IL" dirty="0">
              <a:solidFill>
                <a:srgbClr val="609BFF"/>
              </a:solidFill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229100" y="1707654"/>
            <a:ext cx="685800" cy="0"/>
          </a:xfrm>
          <a:prstGeom prst="line">
            <a:avLst/>
          </a:prstGeom>
          <a:ln w="25400">
            <a:solidFill>
              <a:srgbClr val="38D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כתובת: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טלפון: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אימייל: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אתר: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859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/>
        </p:nvSpPr>
        <p:spPr>
          <a:xfrm>
            <a:off x="2971800" y="1200150"/>
            <a:ext cx="3200400" cy="2743200"/>
          </a:xfrm>
          <a:prstGeom prst="rect">
            <a:avLst/>
          </a:prstGeom>
          <a:solidFill>
            <a:srgbClr val="38D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7F7F7"/>
              </a:solidFill>
            </a:endParaRPr>
          </a:p>
        </p:txBody>
      </p:sp>
      <p:sp>
        <p:nvSpPr>
          <p:cNvPr id="65537" name="TextBox 20"/>
          <p:cNvSpPr txBox="1">
            <a:spLocks noChangeArrowheads="1"/>
          </p:cNvSpPr>
          <p:nvPr/>
        </p:nvSpPr>
        <p:spPr bwMode="auto">
          <a:xfrm>
            <a:off x="2962275" y="1675968"/>
            <a:ext cx="32099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he-IL" altLang="en-US" sz="1500" dirty="0" smtClean="0">
                <a:solidFill>
                  <a:schemeClr val="bg1"/>
                </a:solidFill>
                <a:latin typeface="+mj-lt"/>
                <a:ea typeface="Roboto Light" pitchFamily="2" charset="0"/>
              </a:rPr>
              <a:t>מוצר או שירות מרכזי</a:t>
            </a:r>
            <a:endParaRPr lang="en-US" altLang="en-US" sz="1500" dirty="0">
              <a:solidFill>
                <a:schemeClr val="bg1"/>
              </a:solidFill>
              <a:latin typeface="+mj-lt"/>
              <a:ea typeface="Roboto Light" pitchFamily="2" charset="0"/>
            </a:endParaRPr>
          </a:p>
        </p:txBody>
      </p:sp>
      <p:sp>
        <p:nvSpPr>
          <p:cNvPr id="65539" name="Text Placeholder 5"/>
          <p:cNvSpPr txBox="1">
            <a:spLocks/>
          </p:cNvSpPr>
          <p:nvPr/>
        </p:nvSpPr>
        <p:spPr bwMode="auto">
          <a:xfrm>
            <a:off x="3206316" y="2499742"/>
            <a:ext cx="27313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he-IL" sz="1100" dirty="0" err="1">
                <a:solidFill>
                  <a:schemeClr val="bg1"/>
                </a:solidFill>
              </a:rPr>
              <a:t>לורם</a:t>
            </a:r>
            <a:r>
              <a:rPr lang="he-IL" sz="1100" dirty="0">
                <a:solidFill>
                  <a:schemeClr val="bg1"/>
                </a:solidFill>
              </a:rPr>
              <a:t> איפסום </a:t>
            </a:r>
            <a:r>
              <a:rPr lang="he-IL" sz="1100" dirty="0" err="1">
                <a:solidFill>
                  <a:schemeClr val="bg1"/>
                </a:solidFill>
              </a:rPr>
              <a:t>דולור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סיט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אמט</a:t>
            </a:r>
            <a:r>
              <a:rPr lang="he-IL" sz="1100" dirty="0">
                <a:solidFill>
                  <a:schemeClr val="bg1"/>
                </a:solidFill>
              </a:rPr>
              <a:t>, </a:t>
            </a:r>
            <a:r>
              <a:rPr lang="he-IL" sz="1100" dirty="0" err="1">
                <a:solidFill>
                  <a:schemeClr val="bg1"/>
                </a:solidFill>
              </a:rPr>
              <a:t>קונסקטורר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אדיפיסינג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אלית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קונסקטורר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אדיפיסינג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אלית</a:t>
            </a:r>
            <a:r>
              <a:rPr lang="he-IL" sz="1100" dirty="0">
                <a:solidFill>
                  <a:schemeClr val="bg1"/>
                </a:solidFill>
              </a:rPr>
              <a:t>. </a:t>
            </a:r>
            <a:r>
              <a:rPr lang="he-IL" sz="1100" dirty="0" err="1">
                <a:solidFill>
                  <a:schemeClr val="bg1"/>
                </a:solidFill>
              </a:rPr>
              <a:t>סת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אלמנקום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ניסי</a:t>
            </a:r>
            <a:r>
              <a:rPr lang="he-IL" sz="1100" dirty="0">
                <a:solidFill>
                  <a:schemeClr val="bg1"/>
                </a:solidFill>
              </a:rPr>
              <a:t> נון ניבאה. </a:t>
            </a:r>
            <a:r>
              <a:rPr lang="he-IL" sz="1100" dirty="0" err="1">
                <a:solidFill>
                  <a:schemeClr val="bg1"/>
                </a:solidFill>
              </a:rPr>
              <a:t>דס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איאקוליס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וולופטה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דיאם</a:t>
            </a:r>
            <a:r>
              <a:rPr lang="he-IL" sz="1100" dirty="0">
                <a:solidFill>
                  <a:schemeClr val="bg1"/>
                </a:solidFill>
              </a:rPr>
              <a:t>. </a:t>
            </a:r>
            <a:r>
              <a:rPr lang="he-IL" sz="1100" dirty="0" err="1">
                <a:solidFill>
                  <a:schemeClr val="bg1"/>
                </a:solidFill>
              </a:rPr>
              <a:t>וסטיבולום</a:t>
            </a:r>
            <a:r>
              <a:rPr lang="he-IL" sz="1100" dirty="0">
                <a:solidFill>
                  <a:schemeClr val="bg1"/>
                </a:solidFill>
              </a:rPr>
              <a:t> אט </a:t>
            </a:r>
            <a:r>
              <a:rPr lang="he-IL" sz="1100" dirty="0" err="1">
                <a:solidFill>
                  <a:schemeClr val="bg1"/>
                </a:solidFill>
              </a:rPr>
              <a:t>דולור</a:t>
            </a:r>
            <a:r>
              <a:rPr lang="he-IL" sz="1100" dirty="0">
                <a:solidFill>
                  <a:schemeClr val="bg1"/>
                </a:solidFill>
              </a:rPr>
              <a:t>, </a:t>
            </a:r>
            <a:r>
              <a:rPr lang="he-IL" sz="1100" dirty="0" err="1">
                <a:solidFill>
                  <a:schemeClr val="bg1"/>
                </a:solidFill>
              </a:rPr>
              <a:t>קראס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אגת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לקטוס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וואל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אאוגו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וסטיבולום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סוליסי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טידום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בעליק</a:t>
            </a:r>
            <a:r>
              <a:rPr lang="he-IL" sz="1100" dirty="0">
                <a:solidFill>
                  <a:schemeClr val="bg1"/>
                </a:solidFill>
              </a:rPr>
              <a:t>. </a:t>
            </a:r>
            <a:r>
              <a:rPr lang="he-IL" sz="1100" dirty="0" err="1">
                <a:solidFill>
                  <a:schemeClr val="bg1"/>
                </a:solidFill>
              </a:rPr>
              <a:t>קונדימנטום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קורוס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בליקרה</a:t>
            </a:r>
            <a:r>
              <a:rPr lang="he-IL" sz="1100" dirty="0">
                <a:solidFill>
                  <a:schemeClr val="bg1"/>
                </a:solidFill>
              </a:rPr>
              <a:t>, </a:t>
            </a:r>
            <a:r>
              <a:rPr lang="he-IL" sz="1100" dirty="0" err="1">
                <a:solidFill>
                  <a:schemeClr val="bg1"/>
                </a:solidFill>
              </a:rPr>
              <a:t>נונסטי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קלובר</a:t>
            </a:r>
            <a:r>
              <a:rPr lang="he-IL" sz="1100" dirty="0">
                <a:solidFill>
                  <a:schemeClr val="bg1"/>
                </a:solidFill>
              </a:rPr>
              <a:t> </a:t>
            </a:r>
            <a:r>
              <a:rPr lang="he-IL" sz="1100" dirty="0" err="1">
                <a:solidFill>
                  <a:schemeClr val="bg1"/>
                </a:solidFill>
              </a:rPr>
              <a:t>בריקנה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29100" y="2283718"/>
            <a:ext cx="685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1" name="Picture Placeholder 1"/>
          <p:cNvSpPr>
            <a:spLocks noGrp="1"/>
          </p:cNvSpPr>
          <p:nvPr>
            <p:ph type="pic" sz="quarter" idx="30"/>
          </p:nvPr>
        </p:nvSpPr>
        <p:spPr bwMode="auto">
          <a:solidFill>
            <a:schemeClr val="bg1">
              <a:lumMod val="85000"/>
            </a:schemeClr>
          </a:solidFill>
        </p:spPr>
      </p:sp>
      <p:sp>
        <p:nvSpPr>
          <p:cNvPr id="65542" name="Picture Placeholder 2"/>
          <p:cNvSpPr>
            <a:spLocks noGrp="1"/>
          </p:cNvSpPr>
          <p:nvPr>
            <p:ph type="pic" sz="quarter" idx="31"/>
          </p:nvPr>
        </p:nvSpPr>
        <p:spPr bwMode="auto">
          <a:xfrm>
            <a:off x="6172200" y="1200150"/>
            <a:ext cx="2971800" cy="2743200"/>
          </a:xfrm>
          <a:solidFill>
            <a:schemeClr val="bg1">
              <a:lumMod val="85000"/>
            </a:schemeClr>
          </a:solidFill>
        </p:spPr>
      </p:sp>
      <p:cxnSp>
        <p:nvCxnSpPr>
          <p:cNvPr id="15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כתובת: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טלפון: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אימייל: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אתר: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007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5537" grpId="0"/>
      <p:bldP spid="655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"/>
          <p:cNvSpPr>
            <a:spLocks/>
          </p:cNvSpPr>
          <p:nvPr/>
        </p:nvSpPr>
        <p:spPr bwMode="auto">
          <a:xfrm>
            <a:off x="0" y="-92546"/>
            <a:ext cx="9144000" cy="523604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s-ES" sz="56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2743200" y="298326"/>
            <a:ext cx="3657600" cy="228600"/>
          </a:xfrm>
        </p:spPr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he-IL" sz="1500" dirty="0" smtClean="0">
                <a:latin typeface="+mj-lt"/>
                <a:cs typeface="+mn-cs"/>
              </a:rPr>
              <a:t>שירותי החברה</a:t>
            </a:r>
            <a:endParaRPr lang="en-US" sz="1500" dirty="0">
              <a:latin typeface="+mj-lt"/>
              <a:cs typeface="+mn-cs"/>
            </a:endParaRPr>
          </a:p>
        </p:txBody>
      </p:sp>
      <p:sp>
        <p:nvSpPr>
          <p:cNvPr id="131075" name="Text Placeholder 3"/>
          <p:cNvSpPr>
            <a:spLocks noGrp="1"/>
          </p:cNvSpPr>
          <p:nvPr>
            <p:ph type="body" sz="quarter" idx="30"/>
          </p:nvPr>
        </p:nvSpPr>
        <p:spPr bwMode="auto">
          <a:xfrm>
            <a:off x="2743200" y="746398"/>
            <a:ext cx="3657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algn="ctr" rtl="1"/>
            <a:r>
              <a:rPr lang="he-IL" dirty="0" err="1">
                <a:cs typeface="+mn-cs"/>
              </a:rPr>
              <a:t>לורם</a:t>
            </a:r>
            <a:r>
              <a:rPr lang="he-IL" dirty="0">
                <a:cs typeface="+mn-cs"/>
              </a:rPr>
              <a:t> איפסום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29100" y="649690"/>
            <a:ext cx="685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69"/>
          <p:cNvSpPr/>
          <p:nvPr/>
        </p:nvSpPr>
        <p:spPr>
          <a:xfrm>
            <a:off x="599166" y="1525458"/>
            <a:ext cx="2126049" cy="2126048"/>
          </a:xfrm>
          <a:prstGeom prst="roundRect">
            <a:avLst>
              <a:gd name="adj" fmla="val 50000"/>
            </a:avLst>
          </a:prstGeom>
          <a:solidFill>
            <a:srgbClr val="38D6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0" rIns="91400" bIns="457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827584" y="1938028"/>
            <a:ext cx="1646335" cy="25376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/>
            <a:r>
              <a:rPr lang="he-IL" sz="1300" dirty="0" err="1">
                <a:cs typeface="+mn-cs"/>
              </a:rPr>
              <a:t>לורם</a:t>
            </a:r>
            <a:r>
              <a:rPr lang="he-IL" sz="1300" dirty="0">
                <a:cs typeface="+mn-cs"/>
              </a:rPr>
              <a:t> איפסום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827584" y="2211710"/>
            <a:ext cx="1646335" cy="94982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9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>
              <a:defRPr/>
            </a:pPr>
            <a:r>
              <a:rPr lang="he-IL" sz="1000" dirty="0" err="1" smtClean="0">
                <a:cs typeface="+mn-cs"/>
              </a:rPr>
              <a:t>לורם</a:t>
            </a:r>
            <a:r>
              <a:rPr lang="he-IL" sz="1000" dirty="0" smtClean="0">
                <a:cs typeface="+mn-cs"/>
              </a:rPr>
              <a:t> איפסום </a:t>
            </a:r>
            <a:r>
              <a:rPr lang="he-IL" sz="1000" dirty="0" err="1" smtClean="0">
                <a:cs typeface="+mn-cs"/>
              </a:rPr>
              <a:t>דולור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סיט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אמט</a:t>
            </a:r>
            <a:r>
              <a:rPr lang="he-IL" sz="1000" dirty="0" smtClean="0">
                <a:cs typeface="+mn-cs"/>
              </a:rPr>
              <a:t>, </a:t>
            </a:r>
            <a:r>
              <a:rPr lang="he-IL" sz="1000" dirty="0" err="1" smtClean="0">
                <a:cs typeface="+mn-cs"/>
              </a:rPr>
              <a:t>קונסקטורר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אדיפיסינג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אלית</a:t>
            </a:r>
            <a:r>
              <a:rPr lang="en-US" sz="1000" dirty="0" smtClean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לורם</a:t>
            </a:r>
            <a:r>
              <a:rPr lang="he-IL" sz="1000" dirty="0">
                <a:cs typeface="+mn-cs"/>
              </a:rPr>
              <a:t> איפסום </a:t>
            </a:r>
            <a:r>
              <a:rPr lang="he-IL" sz="1000" dirty="0" err="1">
                <a:cs typeface="+mn-cs"/>
              </a:rPr>
              <a:t>דולור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סיט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אמט</a:t>
            </a:r>
            <a:r>
              <a:rPr lang="he-IL" sz="1000" dirty="0">
                <a:cs typeface="+mn-cs"/>
              </a:rPr>
              <a:t>, </a:t>
            </a:r>
            <a:r>
              <a:rPr lang="he-IL" sz="1000" dirty="0" err="1">
                <a:cs typeface="+mn-cs"/>
              </a:rPr>
              <a:t>קונסקטורר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אדיפיסינג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אלית</a:t>
            </a:r>
            <a:endParaRPr lang="en-US" sz="1000" dirty="0"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73"/>
          <p:cNvSpPr/>
          <p:nvPr/>
        </p:nvSpPr>
        <p:spPr>
          <a:xfrm>
            <a:off x="2547961" y="1525458"/>
            <a:ext cx="2126049" cy="2126048"/>
          </a:xfrm>
          <a:prstGeom prst="roundRect">
            <a:avLst>
              <a:gd name="adj" fmla="val 50000"/>
            </a:avLst>
          </a:prstGeom>
          <a:solidFill>
            <a:srgbClr val="6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0" rIns="91400" bIns="457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0" name="Rounded Rectangle 77"/>
          <p:cNvSpPr/>
          <p:nvPr/>
        </p:nvSpPr>
        <p:spPr>
          <a:xfrm>
            <a:off x="4525628" y="1525458"/>
            <a:ext cx="2126049" cy="2126048"/>
          </a:xfrm>
          <a:prstGeom prst="roundRect">
            <a:avLst>
              <a:gd name="adj" fmla="val 50000"/>
            </a:avLst>
          </a:prstGeom>
          <a:solidFill>
            <a:srgbClr val="F863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0" rIns="91400" bIns="457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81"/>
          <p:cNvSpPr/>
          <p:nvPr/>
        </p:nvSpPr>
        <p:spPr>
          <a:xfrm>
            <a:off x="6481549" y="1525458"/>
            <a:ext cx="2126049" cy="212604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0" rIns="91400" bIns="457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870611" y="3939902"/>
            <a:ext cx="5400000" cy="194066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rtl="1"/>
            <a:r>
              <a:rPr lang="he-IL" sz="1500" dirty="0" err="1">
                <a:cs typeface="+mn-cs"/>
              </a:rPr>
              <a:t>לורם</a:t>
            </a:r>
            <a:r>
              <a:rPr lang="he-IL" sz="1500" dirty="0">
                <a:cs typeface="+mn-cs"/>
              </a:rPr>
              <a:t> איפסום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652920" y="4215678"/>
            <a:ext cx="7985528" cy="588320"/>
          </a:xfrm>
          <a:prstGeom prst="rect">
            <a:avLst/>
          </a:prstGeom>
        </p:spPr>
        <p:txBody>
          <a:bodyPr vert="horz" lIns="91400" tIns="45700" rIns="91400" bIns="45700"/>
          <a:lstStyle>
            <a:lvl1pPr marL="0" indent="0" algn="ctr">
              <a:lnSpc>
                <a:spcPct val="150000"/>
              </a:lnSpc>
              <a:buNone/>
              <a:defRPr sz="9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rtl="1">
              <a:defRPr/>
            </a:pPr>
            <a:r>
              <a:rPr lang="he-IL" sz="1000" dirty="0" err="1">
                <a:solidFill>
                  <a:schemeClr val="bg1"/>
                </a:solidFill>
                <a:cs typeface="+mn-cs"/>
              </a:rPr>
              <a:t>לורם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איפסום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דולור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סיט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אמט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,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קונסקטורר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אדיפיסינג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אלית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קונסקטורר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אדיפיסינג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אלית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. </a:t>
            </a:r>
            <a:endParaRPr lang="en-US" sz="1000" dirty="0" smtClean="0">
              <a:solidFill>
                <a:schemeClr val="bg1"/>
              </a:solidFill>
              <a:cs typeface="+mn-cs"/>
            </a:endParaRPr>
          </a:p>
          <a:p>
            <a:pPr rtl="1">
              <a:defRPr/>
            </a:pPr>
            <a:r>
              <a:rPr lang="he-IL" sz="1000" dirty="0" err="1" smtClean="0">
                <a:solidFill>
                  <a:schemeClr val="bg1"/>
                </a:solidFill>
                <a:cs typeface="+mn-cs"/>
              </a:rPr>
              <a:t>סת</a:t>
            </a:r>
            <a:r>
              <a:rPr lang="he-IL" sz="1000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אלמנקום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>
                <a:solidFill>
                  <a:schemeClr val="bg1"/>
                </a:solidFill>
                <a:cs typeface="+mn-cs"/>
              </a:rPr>
              <a:t>ניסי</a:t>
            </a:r>
            <a:r>
              <a:rPr lang="he-IL" sz="1000" dirty="0">
                <a:solidFill>
                  <a:schemeClr val="bg1"/>
                </a:solidFill>
                <a:cs typeface="+mn-cs"/>
              </a:rPr>
              <a:t> נון ניבאה. </a:t>
            </a:r>
            <a:r>
              <a:rPr lang="he-IL" sz="1000" dirty="0" err="1" smtClean="0">
                <a:solidFill>
                  <a:schemeClr val="bg1"/>
                </a:solidFill>
                <a:cs typeface="+mn-cs"/>
              </a:rPr>
              <a:t>דס</a:t>
            </a:r>
            <a:r>
              <a:rPr lang="he-IL" sz="1000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he-IL" sz="1000" dirty="0" err="1" smtClean="0">
                <a:solidFill>
                  <a:schemeClr val="bg1"/>
                </a:solidFill>
                <a:cs typeface="+mn-cs"/>
              </a:rPr>
              <a:t>איאקוליס</a:t>
            </a:r>
            <a:endParaRPr lang="en-US" sz="10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787817" y="1938028"/>
            <a:ext cx="1646335" cy="253769"/>
          </a:xfrm>
          <a:prstGeom prst="rect">
            <a:avLst/>
          </a:prstGeom>
        </p:spPr>
        <p:txBody>
          <a:bodyPr vert="horz" lIns="0" tIns="38946" rIns="0" bIns="38946" anchor="ctr">
            <a:normAutofit fontScale="92500" lnSpcReduction="10000"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/>
            <a:r>
              <a:rPr lang="he-IL" sz="1300" dirty="0" err="1">
                <a:cs typeface="+mn-cs"/>
              </a:rPr>
              <a:t>לורם</a:t>
            </a:r>
            <a:r>
              <a:rPr lang="he-IL" sz="1300" dirty="0">
                <a:cs typeface="+mn-cs"/>
              </a:rPr>
              <a:t> איפסום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787817" y="2211710"/>
            <a:ext cx="1646335" cy="94982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9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>
              <a:defRPr/>
            </a:pPr>
            <a:r>
              <a:rPr lang="he-IL" sz="1000" dirty="0" err="1" smtClean="0">
                <a:cs typeface="+mn-cs"/>
              </a:rPr>
              <a:t>לורם</a:t>
            </a:r>
            <a:r>
              <a:rPr lang="he-IL" sz="1000" dirty="0" smtClean="0">
                <a:cs typeface="+mn-cs"/>
              </a:rPr>
              <a:t> איפסום </a:t>
            </a:r>
            <a:r>
              <a:rPr lang="he-IL" sz="1000" dirty="0" err="1" smtClean="0">
                <a:cs typeface="+mn-cs"/>
              </a:rPr>
              <a:t>דולור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סיט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אמט</a:t>
            </a:r>
            <a:r>
              <a:rPr lang="he-IL" sz="1000" dirty="0" smtClean="0">
                <a:cs typeface="+mn-cs"/>
              </a:rPr>
              <a:t>, </a:t>
            </a:r>
            <a:r>
              <a:rPr lang="he-IL" sz="1000" dirty="0" err="1" smtClean="0">
                <a:cs typeface="+mn-cs"/>
              </a:rPr>
              <a:t>קונסקטורר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אדיפיסינג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אלית</a:t>
            </a:r>
            <a:r>
              <a:rPr lang="en-US" sz="1000" dirty="0" smtClean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לורם</a:t>
            </a:r>
            <a:r>
              <a:rPr lang="he-IL" sz="1000" dirty="0">
                <a:cs typeface="+mn-cs"/>
              </a:rPr>
              <a:t> איפסום </a:t>
            </a:r>
            <a:r>
              <a:rPr lang="he-IL" sz="1000" dirty="0" err="1">
                <a:cs typeface="+mn-cs"/>
              </a:rPr>
              <a:t>דולור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סיט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אמט</a:t>
            </a:r>
            <a:r>
              <a:rPr lang="he-IL" sz="1000" dirty="0">
                <a:cs typeface="+mn-cs"/>
              </a:rPr>
              <a:t>, </a:t>
            </a:r>
            <a:r>
              <a:rPr lang="he-IL" sz="1000" dirty="0" err="1">
                <a:cs typeface="+mn-cs"/>
              </a:rPr>
              <a:t>קונסקטורר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אדיפיסינג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אלית</a:t>
            </a:r>
            <a:endParaRPr lang="he-IL" sz="1000" dirty="0" smtClean="0">
              <a:cs typeface="+mn-cs"/>
            </a:endParaRPr>
          </a:p>
          <a:p>
            <a:pPr rt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765484" y="1938028"/>
            <a:ext cx="1646335" cy="253769"/>
          </a:xfrm>
          <a:prstGeom prst="rect">
            <a:avLst/>
          </a:prstGeom>
        </p:spPr>
        <p:txBody>
          <a:bodyPr vert="horz" lIns="0" tIns="38946" rIns="0" bIns="38946" anchor="ctr">
            <a:normAutofit fontScale="92500" lnSpcReduction="10000"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/>
            <a:r>
              <a:rPr lang="he-IL" sz="1300" dirty="0" err="1">
                <a:cs typeface="+mn-cs"/>
              </a:rPr>
              <a:t>לורם</a:t>
            </a:r>
            <a:r>
              <a:rPr lang="he-IL" sz="1300" dirty="0">
                <a:cs typeface="+mn-cs"/>
              </a:rPr>
              <a:t> איפסום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765484" y="2211710"/>
            <a:ext cx="1646335" cy="94982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9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>
              <a:defRPr/>
            </a:pPr>
            <a:r>
              <a:rPr lang="he-IL" sz="1000" dirty="0" err="1" smtClean="0">
                <a:cs typeface="+mn-cs"/>
              </a:rPr>
              <a:t>לורם</a:t>
            </a:r>
            <a:r>
              <a:rPr lang="he-IL" sz="1000" dirty="0" smtClean="0">
                <a:cs typeface="+mn-cs"/>
              </a:rPr>
              <a:t> איפסום </a:t>
            </a:r>
            <a:r>
              <a:rPr lang="he-IL" sz="1000" dirty="0" err="1" smtClean="0">
                <a:cs typeface="+mn-cs"/>
              </a:rPr>
              <a:t>דולור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סיט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אמט</a:t>
            </a:r>
            <a:r>
              <a:rPr lang="he-IL" sz="1000" dirty="0" smtClean="0">
                <a:cs typeface="+mn-cs"/>
              </a:rPr>
              <a:t>, </a:t>
            </a:r>
            <a:r>
              <a:rPr lang="he-IL" sz="1000" dirty="0" err="1" smtClean="0">
                <a:cs typeface="+mn-cs"/>
              </a:rPr>
              <a:t>קונסקטורר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אדיפיסינג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אלית</a:t>
            </a:r>
            <a:r>
              <a:rPr lang="en-US" sz="1000" dirty="0" smtClean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לורם</a:t>
            </a:r>
            <a:r>
              <a:rPr lang="he-IL" sz="1000" dirty="0">
                <a:cs typeface="+mn-cs"/>
              </a:rPr>
              <a:t> איפסום </a:t>
            </a:r>
            <a:r>
              <a:rPr lang="he-IL" sz="1000" dirty="0" err="1">
                <a:cs typeface="+mn-cs"/>
              </a:rPr>
              <a:t>דולור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סיט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אמט</a:t>
            </a:r>
            <a:r>
              <a:rPr lang="he-IL" sz="1000" dirty="0">
                <a:cs typeface="+mn-cs"/>
              </a:rPr>
              <a:t>, </a:t>
            </a:r>
            <a:r>
              <a:rPr lang="he-IL" sz="1000" dirty="0" err="1">
                <a:cs typeface="+mn-cs"/>
              </a:rPr>
              <a:t>קונסקטורר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אדיפיסינג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אלית</a:t>
            </a:r>
            <a:endParaRPr lang="en-US" sz="1000" dirty="0"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6721405" y="1938028"/>
            <a:ext cx="1646335" cy="253769"/>
          </a:xfrm>
          <a:prstGeom prst="rect">
            <a:avLst/>
          </a:prstGeom>
        </p:spPr>
        <p:txBody>
          <a:bodyPr vert="horz" lIns="0" tIns="38946" rIns="0" bIns="38946" anchor="ctr">
            <a:normAutofit fontScale="92500" lnSpcReduction="10000"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/>
            <a:r>
              <a:rPr lang="he-IL" sz="1300" dirty="0" err="1">
                <a:cs typeface="+mn-cs"/>
              </a:rPr>
              <a:t>לורם</a:t>
            </a:r>
            <a:r>
              <a:rPr lang="he-IL" sz="1300" dirty="0">
                <a:cs typeface="+mn-cs"/>
              </a:rPr>
              <a:t> איפסום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6721405" y="2211710"/>
            <a:ext cx="1646335" cy="94982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9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rtl="1">
              <a:defRPr/>
            </a:pPr>
            <a:r>
              <a:rPr lang="he-IL" sz="1000" dirty="0" err="1" smtClean="0">
                <a:cs typeface="+mn-cs"/>
              </a:rPr>
              <a:t>לורם</a:t>
            </a:r>
            <a:r>
              <a:rPr lang="he-IL" sz="1000" dirty="0" smtClean="0">
                <a:cs typeface="+mn-cs"/>
              </a:rPr>
              <a:t> איפסום </a:t>
            </a:r>
            <a:r>
              <a:rPr lang="he-IL" sz="1000" dirty="0" err="1" smtClean="0">
                <a:cs typeface="+mn-cs"/>
              </a:rPr>
              <a:t>דולור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סיט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אמט</a:t>
            </a:r>
            <a:r>
              <a:rPr lang="he-IL" sz="1000" dirty="0" smtClean="0">
                <a:cs typeface="+mn-cs"/>
              </a:rPr>
              <a:t>, </a:t>
            </a:r>
            <a:r>
              <a:rPr lang="he-IL" sz="1000" dirty="0" err="1" smtClean="0">
                <a:cs typeface="+mn-cs"/>
              </a:rPr>
              <a:t>קונסקטורר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אדיפיסינג</a:t>
            </a:r>
            <a:r>
              <a:rPr lang="he-IL" sz="1000" dirty="0" smtClean="0">
                <a:cs typeface="+mn-cs"/>
              </a:rPr>
              <a:t> </a:t>
            </a:r>
            <a:r>
              <a:rPr lang="he-IL" sz="1000" dirty="0" err="1" smtClean="0">
                <a:cs typeface="+mn-cs"/>
              </a:rPr>
              <a:t>אלית</a:t>
            </a:r>
            <a:r>
              <a:rPr lang="en-US" sz="1000" dirty="0" smtClean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לורם</a:t>
            </a:r>
            <a:r>
              <a:rPr lang="he-IL" sz="1000" dirty="0">
                <a:cs typeface="+mn-cs"/>
              </a:rPr>
              <a:t> איפסום </a:t>
            </a:r>
            <a:r>
              <a:rPr lang="he-IL" sz="1000" dirty="0" err="1">
                <a:cs typeface="+mn-cs"/>
              </a:rPr>
              <a:t>דולור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סיט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אמט</a:t>
            </a:r>
            <a:r>
              <a:rPr lang="he-IL" sz="1000" dirty="0">
                <a:cs typeface="+mn-cs"/>
              </a:rPr>
              <a:t>, </a:t>
            </a:r>
            <a:r>
              <a:rPr lang="he-IL" sz="1000" dirty="0" err="1">
                <a:cs typeface="+mn-cs"/>
              </a:rPr>
              <a:t>קונסקטורר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אדיפיסינג</a:t>
            </a:r>
            <a:r>
              <a:rPr lang="he-IL" sz="1000" dirty="0">
                <a:cs typeface="+mn-cs"/>
              </a:rPr>
              <a:t> </a:t>
            </a:r>
            <a:r>
              <a:rPr lang="he-IL" sz="1000" dirty="0" err="1">
                <a:cs typeface="+mn-cs"/>
              </a:rPr>
              <a:t>אלית</a:t>
            </a:r>
            <a:endParaRPr lang="en-US" sz="1000" dirty="0"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4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7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1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1075" grpId="0" build="p"/>
      <p:bldP spid="32" grpId="0" animBg="1"/>
      <p:bldP spid="3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40" grpId="0" animBg="1"/>
      <p:bldP spid="44" grpId="0" animBg="1"/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/>
          <p:nvPr/>
        </p:nvSpPr>
        <p:spPr>
          <a:xfrm>
            <a:off x="0" y="1200150"/>
            <a:ext cx="6172200" cy="2743200"/>
          </a:xfrm>
          <a:prstGeom prst="rect">
            <a:avLst/>
          </a:prstGeom>
          <a:solidFill>
            <a:srgbClr val="38D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7F7F7"/>
              </a:solidFill>
            </a:endParaRPr>
          </a:p>
        </p:txBody>
      </p:sp>
      <p:sp>
        <p:nvSpPr>
          <p:cNvPr id="67585" name="Text Placeholder 5"/>
          <p:cNvSpPr txBox="1">
            <a:spLocks/>
          </p:cNvSpPr>
          <p:nvPr/>
        </p:nvSpPr>
        <p:spPr bwMode="auto">
          <a:xfrm>
            <a:off x="457200" y="3028950"/>
            <a:ext cx="4114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750"/>
              </a:spcBef>
              <a:buFont typeface="Arial" pitchFamily="34" charset="0"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STEVE JOBS</a:t>
            </a:r>
          </a:p>
        </p:txBody>
      </p:sp>
      <p:sp>
        <p:nvSpPr>
          <p:cNvPr id="67586" name="Text Placeholder 8"/>
          <p:cNvSpPr txBox="1">
            <a:spLocks/>
          </p:cNvSpPr>
          <p:nvPr/>
        </p:nvSpPr>
        <p:spPr bwMode="auto">
          <a:xfrm>
            <a:off x="457200" y="1923678"/>
            <a:ext cx="469086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Arial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Roboto Slab Light"/>
                <a:cs typeface="Arial" panose="020B0604020202020204" pitchFamily="34" charset="0"/>
              </a:rPr>
              <a:t>“The only way to do great work is to love what you do.”</a:t>
            </a:r>
          </a:p>
        </p:txBody>
      </p:sp>
      <p:sp>
        <p:nvSpPr>
          <p:cNvPr id="67587" name="Picture Placeholder 1"/>
          <p:cNvSpPr>
            <a:spLocks noGrp="1"/>
          </p:cNvSpPr>
          <p:nvPr>
            <p:ph type="pic" sz="quarter" idx="31"/>
          </p:nvPr>
        </p:nvSpPr>
        <p:spPr bwMode="auto">
          <a:xfrm>
            <a:off x="6172200" y="1200150"/>
            <a:ext cx="2971800" cy="2743200"/>
          </a:xfrm>
          <a:solidFill>
            <a:schemeClr val="bg1">
              <a:lumMod val="85000"/>
            </a:schemeClr>
          </a:solidFill>
        </p:spPr>
      </p:sp>
      <p:cxnSp>
        <p:nvCxnSpPr>
          <p:cNvPr id="8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כתובת: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טלפון: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אימייל: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אתר: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140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7585" grpId="0"/>
      <p:bldP spid="675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/>
          </p:cNvSpPr>
          <p:nvPr/>
        </p:nvSpPr>
        <p:spPr bwMode="auto">
          <a:xfrm>
            <a:off x="0" y="-92546"/>
            <a:ext cx="9144000" cy="523604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s-ES" sz="5600"/>
          </a:p>
        </p:txBody>
      </p:sp>
      <p:sp>
        <p:nvSpPr>
          <p:cNvPr id="134145" name="TextBox 16"/>
          <p:cNvSpPr txBox="1">
            <a:spLocks noChangeArrowheads="1"/>
          </p:cNvSpPr>
          <p:nvPr/>
        </p:nvSpPr>
        <p:spPr bwMode="auto">
          <a:xfrm>
            <a:off x="2967037" y="2958008"/>
            <a:ext cx="32004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e-IL" altLang="en-US" sz="2500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תודה!</a:t>
            </a:r>
            <a:endParaRPr lang="en-US" altLang="en-US" sz="2500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88" y="1827197"/>
            <a:ext cx="944825" cy="9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52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252</Words>
  <Application>Microsoft Office PowerPoint</Application>
  <PresentationFormat>‫הצגה על המסך (16:9)</PresentationFormat>
  <Paragraphs>26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omri</dc:creator>
  <cp:lastModifiedBy>omri</cp:lastModifiedBy>
  <cp:revision>32</cp:revision>
  <dcterms:created xsi:type="dcterms:W3CDTF">2019-01-26T18:36:58Z</dcterms:created>
  <dcterms:modified xsi:type="dcterms:W3CDTF">2019-01-30T19:07:59Z</dcterms:modified>
</cp:coreProperties>
</file>